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5" r:id="rId1"/>
  </p:sldMasterIdLst>
  <p:notesMasterIdLst>
    <p:notesMasterId r:id="rId9"/>
  </p:notesMasterIdLst>
  <p:sldIdLst>
    <p:sldId id="290" r:id="rId2"/>
    <p:sldId id="440" r:id="rId3"/>
    <p:sldId id="441" r:id="rId4"/>
    <p:sldId id="442" r:id="rId5"/>
    <p:sldId id="443" r:id="rId6"/>
    <p:sldId id="444" r:id="rId7"/>
    <p:sldId id="445" r:id="rId8"/>
  </p:sldIdLst>
  <p:sldSz cx="9144000" cy="5143500" type="screen16x9"/>
  <p:notesSz cx="6858000" cy="9144000"/>
  <p:embeddedFontLst>
    <p:embeddedFont>
      <p:font typeface="Lora" pitchFamily="2" charset="0"/>
      <p:regular r:id="rId10"/>
      <p:bold r:id="rId11"/>
      <p:italic r:id="rId12"/>
      <p:boldItalic r:id="rId13"/>
    </p:embeddedFont>
    <p:embeddedFont>
      <p:font typeface="Roboto Condensed" panose="02000000000000000000" pitchFamily="2" charset="0"/>
      <p:regular r:id="rId14"/>
      <p:bold r:id="rId15"/>
      <p:italic r:id="rId16"/>
      <p:boldItalic r:id="rId17"/>
    </p:embeddedFont>
    <p:embeddedFont>
      <p:font typeface="Verdana" panose="020B0604030504040204" pitchFamily="34"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006600"/>
    <a:srgbClr val="002E5A"/>
    <a:srgbClr val="000066"/>
    <a:srgbClr val="001223"/>
    <a:srgbClr val="05057D"/>
    <a:srgbClr val="0A0AD0"/>
    <a:srgbClr val="060670"/>
    <a:srgbClr val="070787"/>
    <a:srgbClr val="4040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25005C5-D993-49B8-87D9-65D8E048663F}">
  <a:tblStyle styleId="{C25005C5-D993-49B8-87D9-65D8E048663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660"/>
  </p:normalViewPr>
  <p:slideViewPr>
    <p:cSldViewPr snapToGrid="0">
      <p:cViewPr varScale="1">
        <p:scale>
          <a:sx n="142" d="100"/>
          <a:sy n="142" d="100"/>
        </p:scale>
        <p:origin x="720"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font" Target="fonts/font12.fntdata"/><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font" Target="fonts/font1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6.fntdata"/><Relationship Id="rId23" Type="http://schemas.openxmlformats.org/officeDocument/2006/relationships/viewProps" Target="viewProps.xml"/><Relationship Id="rId10" Type="http://schemas.openxmlformats.org/officeDocument/2006/relationships/font" Target="fonts/font1.fntdata"/><Relationship Id="rId19"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25126469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bs-Latn-BA" dirty="0"/>
              <a:t>Pozdravna riječ</a:t>
            </a:r>
          </a:p>
        </p:txBody>
      </p:sp>
    </p:spTree>
    <p:extLst>
      <p:ext uri="{BB962C8B-B14F-4D97-AF65-F5344CB8AC3E}">
        <p14:creationId xmlns:p14="http://schemas.microsoft.com/office/powerpoint/2010/main" val="3635054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bs-Latn-BA" dirty="0"/>
          </a:p>
        </p:txBody>
      </p:sp>
    </p:spTree>
    <p:extLst>
      <p:ext uri="{BB962C8B-B14F-4D97-AF65-F5344CB8AC3E}">
        <p14:creationId xmlns:p14="http://schemas.microsoft.com/office/powerpoint/2010/main" val="3635054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bs-Latn-BA" dirty="0"/>
          </a:p>
        </p:txBody>
      </p:sp>
    </p:spTree>
    <p:extLst>
      <p:ext uri="{BB962C8B-B14F-4D97-AF65-F5344CB8AC3E}">
        <p14:creationId xmlns:p14="http://schemas.microsoft.com/office/powerpoint/2010/main" val="36350542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bs-Latn-BA" dirty="0"/>
          </a:p>
        </p:txBody>
      </p:sp>
    </p:spTree>
    <p:extLst>
      <p:ext uri="{BB962C8B-B14F-4D97-AF65-F5344CB8AC3E}">
        <p14:creationId xmlns:p14="http://schemas.microsoft.com/office/powerpoint/2010/main" val="36350542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bs-Latn-BA" dirty="0"/>
          </a:p>
        </p:txBody>
      </p:sp>
    </p:spTree>
    <p:extLst>
      <p:ext uri="{BB962C8B-B14F-4D97-AF65-F5344CB8AC3E}">
        <p14:creationId xmlns:p14="http://schemas.microsoft.com/office/powerpoint/2010/main" val="3635054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bs-Latn-BA" dirty="0"/>
          </a:p>
        </p:txBody>
      </p:sp>
    </p:spTree>
    <p:extLst>
      <p:ext uri="{BB962C8B-B14F-4D97-AF65-F5344CB8AC3E}">
        <p14:creationId xmlns:p14="http://schemas.microsoft.com/office/powerpoint/2010/main" val="36350542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OPENING TITL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311708" y="80268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3600"/>
              <a:buNone/>
              <a:defRPr sz="3600" b="1"/>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311700" y="266363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200"/>
              <a:buNone/>
              <a:defRPr sz="1200"/>
            </a:lvl1pPr>
            <a:lvl2pPr lvl="1" algn="ctr">
              <a:lnSpc>
                <a:spcPct val="100000"/>
              </a:lnSpc>
              <a:spcBef>
                <a:spcPts val="0"/>
              </a:spcBef>
              <a:spcAft>
                <a:spcPts val="0"/>
              </a:spcAft>
              <a:buSzPts val="1200"/>
              <a:buNone/>
              <a:defRPr sz="1200"/>
            </a:lvl2pPr>
            <a:lvl3pPr lvl="2" algn="ctr">
              <a:lnSpc>
                <a:spcPct val="100000"/>
              </a:lnSpc>
              <a:spcBef>
                <a:spcPts val="0"/>
              </a:spcBef>
              <a:spcAft>
                <a:spcPts val="0"/>
              </a:spcAft>
              <a:buSzPts val="1200"/>
              <a:buNone/>
              <a:defRPr sz="1200"/>
            </a:lvl3pPr>
            <a:lvl4pPr lvl="3" algn="ctr">
              <a:lnSpc>
                <a:spcPct val="100000"/>
              </a:lnSpc>
              <a:spcBef>
                <a:spcPts val="0"/>
              </a:spcBef>
              <a:spcAft>
                <a:spcPts val="0"/>
              </a:spcAft>
              <a:buSzPts val="1200"/>
              <a:buNone/>
              <a:defRPr sz="1200"/>
            </a:lvl4pPr>
            <a:lvl5pPr lvl="4" algn="ctr">
              <a:lnSpc>
                <a:spcPct val="100000"/>
              </a:lnSpc>
              <a:spcBef>
                <a:spcPts val="0"/>
              </a:spcBef>
              <a:spcAft>
                <a:spcPts val="0"/>
              </a:spcAft>
              <a:buSzPts val="1200"/>
              <a:buNone/>
              <a:defRPr sz="1200"/>
            </a:lvl5pPr>
            <a:lvl6pPr lvl="5" algn="ctr">
              <a:lnSpc>
                <a:spcPct val="100000"/>
              </a:lnSpc>
              <a:spcBef>
                <a:spcPts val="0"/>
              </a:spcBef>
              <a:spcAft>
                <a:spcPts val="0"/>
              </a:spcAft>
              <a:buSzPts val="1200"/>
              <a:buNone/>
              <a:defRPr sz="1200"/>
            </a:lvl6pPr>
            <a:lvl7pPr lvl="6" algn="ctr">
              <a:lnSpc>
                <a:spcPct val="100000"/>
              </a:lnSpc>
              <a:spcBef>
                <a:spcPts val="0"/>
              </a:spcBef>
              <a:spcAft>
                <a:spcPts val="0"/>
              </a:spcAft>
              <a:buSzPts val="1200"/>
              <a:buNone/>
              <a:defRPr sz="1200"/>
            </a:lvl7pPr>
            <a:lvl8pPr lvl="7" algn="ctr">
              <a:lnSpc>
                <a:spcPct val="100000"/>
              </a:lnSpc>
              <a:spcBef>
                <a:spcPts val="0"/>
              </a:spcBef>
              <a:spcAft>
                <a:spcPts val="0"/>
              </a:spcAft>
              <a:buSzPts val="1200"/>
              <a:buNone/>
              <a:defRPr sz="1200"/>
            </a:lvl8pPr>
            <a:lvl9pPr lvl="8" algn="ctr">
              <a:lnSpc>
                <a:spcPct val="100000"/>
              </a:lnSpc>
              <a:spcBef>
                <a:spcPts val="0"/>
              </a:spcBef>
              <a:spcAft>
                <a:spcPts val="0"/>
              </a:spcAft>
              <a:buSzPts val="1200"/>
              <a:buNone/>
              <a:defRPr sz="1200"/>
            </a:lvl9pPr>
          </a:lstStyle>
          <a:p>
            <a:endParaRPr/>
          </a:p>
        </p:txBody>
      </p:sp>
      <p:pic>
        <p:nvPicPr>
          <p:cNvPr id="3" name="Picture 2" descr="Logo&#10;&#10;Description automatically generated">
            <a:extLst>
              <a:ext uri="{FF2B5EF4-FFF2-40B4-BE49-F238E27FC236}">
                <a16:creationId xmlns:a16="http://schemas.microsoft.com/office/drawing/2014/main" id="{9F8BB11C-B1FB-0E25-B8CC-8B4EDE0FE384}"/>
              </a:ext>
            </a:extLst>
          </p:cNvPr>
          <p:cNvPicPr>
            <a:picLocks noChangeAspect="1"/>
          </p:cNvPicPr>
          <p:nvPr userDrawn="1"/>
        </p:nvPicPr>
        <p:blipFill>
          <a:blip r:embed="rId2">
            <a:alphaModFix amt="35000"/>
          </a:blip>
          <a:stretch>
            <a:fillRect/>
          </a:stretch>
        </p:blipFill>
        <p:spPr>
          <a:xfrm>
            <a:off x="8267700" y="4209472"/>
            <a:ext cx="876300" cy="934029"/>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LIST">
  <p:cSld name="BIG_NUMBER_1_2_2_1_1">
    <p:spTree>
      <p:nvGrpSpPr>
        <p:cNvPr id="1" name="Shape 85"/>
        <p:cNvGrpSpPr/>
        <p:nvPr/>
      </p:nvGrpSpPr>
      <p:grpSpPr>
        <a:xfrm>
          <a:off x="0" y="0"/>
          <a:ext cx="0" cy="0"/>
          <a:chOff x="0" y="0"/>
          <a:chExt cx="0" cy="0"/>
        </a:xfrm>
      </p:grpSpPr>
      <p:sp>
        <p:nvSpPr>
          <p:cNvPr id="86" name="Google Shape;86;p13"/>
          <p:cNvSpPr txBox="1">
            <a:spLocks noGrp="1"/>
          </p:cNvSpPr>
          <p:nvPr>
            <p:ph type="ctrTitle"/>
          </p:nvPr>
        </p:nvSpPr>
        <p:spPr>
          <a:xfrm rot="-5400000">
            <a:off x="-2112301" y="2205450"/>
            <a:ext cx="5525400" cy="732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1800" b="1"/>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87" name="Google Shape;87;p13"/>
          <p:cNvSpPr txBox="1">
            <a:spLocks noGrp="1"/>
          </p:cNvSpPr>
          <p:nvPr>
            <p:ph type="body" idx="1"/>
          </p:nvPr>
        </p:nvSpPr>
        <p:spPr>
          <a:xfrm>
            <a:off x="5397175" y="891350"/>
            <a:ext cx="3100500" cy="2162700"/>
          </a:xfrm>
          <a:prstGeom prst="rect">
            <a:avLst/>
          </a:prstGeom>
        </p:spPr>
        <p:txBody>
          <a:bodyPr spcFirstLastPara="1" wrap="square" lIns="91425" tIns="91425" rIns="91425" bIns="91425" anchor="t" anchorCtr="0">
            <a:noAutofit/>
          </a:bodyPr>
          <a:lstStyle>
            <a:lvl1pPr marL="457200" lvl="0" indent="-292100" rtl="0">
              <a:lnSpc>
                <a:spcPct val="150000"/>
              </a:lnSpc>
              <a:spcBef>
                <a:spcPts val="0"/>
              </a:spcBef>
              <a:spcAft>
                <a:spcPts val="0"/>
              </a:spcAft>
              <a:buSzPts val="1000"/>
              <a:buChar char="●"/>
              <a:defRPr sz="1000"/>
            </a:lvl1pPr>
            <a:lvl2pPr marL="914400" lvl="1" indent="-292100" rtl="0">
              <a:lnSpc>
                <a:spcPct val="150000"/>
              </a:lnSpc>
              <a:spcBef>
                <a:spcPts val="1600"/>
              </a:spcBef>
              <a:spcAft>
                <a:spcPts val="0"/>
              </a:spcAft>
              <a:buSzPts val="1000"/>
              <a:buChar char="○"/>
              <a:defRPr sz="1000"/>
            </a:lvl2pPr>
            <a:lvl3pPr marL="1371600" lvl="2" indent="-292100" rtl="0">
              <a:lnSpc>
                <a:spcPct val="150000"/>
              </a:lnSpc>
              <a:spcBef>
                <a:spcPts val="1600"/>
              </a:spcBef>
              <a:spcAft>
                <a:spcPts val="0"/>
              </a:spcAft>
              <a:buSzPts val="1000"/>
              <a:buChar char="■"/>
              <a:defRPr sz="1000"/>
            </a:lvl3pPr>
            <a:lvl4pPr marL="1828800" lvl="3" indent="-292100" rtl="0">
              <a:lnSpc>
                <a:spcPct val="150000"/>
              </a:lnSpc>
              <a:spcBef>
                <a:spcPts val="1600"/>
              </a:spcBef>
              <a:spcAft>
                <a:spcPts val="0"/>
              </a:spcAft>
              <a:buSzPts val="1000"/>
              <a:buChar char="●"/>
              <a:defRPr sz="1000"/>
            </a:lvl4pPr>
            <a:lvl5pPr marL="2286000" lvl="4" indent="-292100" rtl="0">
              <a:lnSpc>
                <a:spcPct val="150000"/>
              </a:lnSpc>
              <a:spcBef>
                <a:spcPts val="1600"/>
              </a:spcBef>
              <a:spcAft>
                <a:spcPts val="0"/>
              </a:spcAft>
              <a:buSzPts val="1000"/>
              <a:buChar char="○"/>
              <a:defRPr sz="1000"/>
            </a:lvl5pPr>
            <a:lvl6pPr marL="2743200" lvl="5" indent="-292100" rtl="0">
              <a:lnSpc>
                <a:spcPct val="150000"/>
              </a:lnSpc>
              <a:spcBef>
                <a:spcPts val="1600"/>
              </a:spcBef>
              <a:spcAft>
                <a:spcPts val="0"/>
              </a:spcAft>
              <a:buSzPts val="1000"/>
              <a:buChar char="■"/>
              <a:defRPr sz="1000"/>
            </a:lvl6pPr>
            <a:lvl7pPr marL="3200400" lvl="6" indent="-292100" rtl="0">
              <a:lnSpc>
                <a:spcPct val="150000"/>
              </a:lnSpc>
              <a:spcBef>
                <a:spcPts val="1600"/>
              </a:spcBef>
              <a:spcAft>
                <a:spcPts val="0"/>
              </a:spcAft>
              <a:buSzPts val="1000"/>
              <a:buChar char="●"/>
              <a:defRPr sz="1000"/>
            </a:lvl7pPr>
            <a:lvl8pPr marL="3657600" lvl="7" indent="-292100" rtl="0">
              <a:lnSpc>
                <a:spcPct val="150000"/>
              </a:lnSpc>
              <a:spcBef>
                <a:spcPts val="1600"/>
              </a:spcBef>
              <a:spcAft>
                <a:spcPts val="0"/>
              </a:spcAft>
              <a:buSzPts val="1000"/>
              <a:buChar char="○"/>
              <a:defRPr sz="1000"/>
            </a:lvl8pPr>
            <a:lvl9pPr marL="4114800" lvl="8" indent="-292100" rtl="0">
              <a:lnSpc>
                <a:spcPct val="150000"/>
              </a:lnSpc>
              <a:spcBef>
                <a:spcPts val="1600"/>
              </a:spcBef>
              <a:spcAft>
                <a:spcPts val="1600"/>
              </a:spcAft>
              <a:buSzPts val="1000"/>
              <a:buChar char="■"/>
              <a:defRPr sz="1000"/>
            </a:lvl9pPr>
          </a:lstStyle>
          <a:p>
            <a:endParaRPr/>
          </a:p>
        </p:txBody>
      </p:sp>
      <p:pic>
        <p:nvPicPr>
          <p:cNvPr id="3" name="Picture 2" descr="Logo&#10;&#10;Description automatically generated">
            <a:extLst>
              <a:ext uri="{FF2B5EF4-FFF2-40B4-BE49-F238E27FC236}">
                <a16:creationId xmlns:a16="http://schemas.microsoft.com/office/drawing/2014/main" id="{DE6DCD25-8596-7F3F-032C-EA7993619428}"/>
              </a:ext>
            </a:extLst>
          </p:cNvPr>
          <p:cNvPicPr>
            <a:picLocks noChangeAspect="1"/>
          </p:cNvPicPr>
          <p:nvPr userDrawn="1"/>
        </p:nvPicPr>
        <p:blipFill>
          <a:blip r:embed="rId2">
            <a:alphaModFix amt="47000"/>
          </a:blip>
          <a:stretch>
            <a:fillRect/>
          </a:stretch>
        </p:blipFill>
        <p:spPr>
          <a:xfrm>
            <a:off x="8294241" y="4242769"/>
            <a:ext cx="845060" cy="900731"/>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0F0F0F"/>
              </a:buClr>
              <a:buSzPts val="2800"/>
              <a:buFont typeface="Roboto Condensed"/>
              <a:buNone/>
              <a:defRPr sz="2800">
                <a:solidFill>
                  <a:srgbClr val="0F0F0F"/>
                </a:solidFill>
                <a:latin typeface="Roboto Condensed"/>
                <a:ea typeface="Roboto Condensed"/>
                <a:cs typeface="Roboto Condensed"/>
                <a:sym typeface="Roboto Condensed"/>
              </a:defRPr>
            </a:lvl1pPr>
            <a:lvl2pPr lvl="1">
              <a:spcBef>
                <a:spcPts val="0"/>
              </a:spcBef>
              <a:spcAft>
                <a:spcPts val="0"/>
              </a:spcAft>
              <a:buClr>
                <a:srgbClr val="0F0F0F"/>
              </a:buClr>
              <a:buSzPts val="2800"/>
              <a:buFont typeface="Roboto Condensed"/>
              <a:buNone/>
              <a:defRPr sz="2800">
                <a:solidFill>
                  <a:srgbClr val="0F0F0F"/>
                </a:solidFill>
                <a:latin typeface="Roboto Condensed"/>
                <a:ea typeface="Roboto Condensed"/>
                <a:cs typeface="Roboto Condensed"/>
                <a:sym typeface="Roboto Condensed"/>
              </a:defRPr>
            </a:lvl2pPr>
            <a:lvl3pPr lvl="2">
              <a:spcBef>
                <a:spcPts val="0"/>
              </a:spcBef>
              <a:spcAft>
                <a:spcPts val="0"/>
              </a:spcAft>
              <a:buClr>
                <a:srgbClr val="0F0F0F"/>
              </a:buClr>
              <a:buSzPts val="2800"/>
              <a:buFont typeface="Roboto Condensed"/>
              <a:buNone/>
              <a:defRPr sz="2800">
                <a:solidFill>
                  <a:srgbClr val="0F0F0F"/>
                </a:solidFill>
                <a:latin typeface="Roboto Condensed"/>
                <a:ea typeface="Roboto Condensed"/>
                <a:cs typeface="Roboto Condensed"/>
                <a:sym typeface="Roboto Condensed"/>
              </a:defRPr>
            </a:lvl3pPr>
            <a:lvl4pPr lvl="3">
              <a:spcBef>
                <a:spcPts val="0"/>
              </a:spcBef>
              <a:spcAft>
                <a:spcPts val="0"/>
              </a:spcAft>
              <a:buClr>
                <a:srgbClr val="0F0F0F"/>
              </a:buClr>
              <a:buSzPts val="2800"/>
              <a:buFont typeface="Roboto Condensed"/>
              <a:buNone/>
              <a:defRPr sz="2800">
                <a:solidFill>
                  <a:srgbClr val="0F0F0F"/>
                </a:solidFill>
                <a:latin typeface="Roboto Condensed"/>
                <a:ea typeface="Roboto Condensed"/>
                <a:cs typeface="Roboto Condensed"/>
                <a:sym typeface="Roboto Condensed"/>
              </a:defRPr>
            </a:lvl4pPr>
            <a:lvl5pPr lvl="4">
              <a:spcBef>
                <a:spcPts val="0"/>
              </a:spcBef>
              <a:spcAft>
                <a:spcPts val="0"/>
              </a:spcAft>
              <a:buClr>
                <a:srgbClr val="0F0F0F"/>
              </a:buClr>
              <a:buSzPts val="2800"/>
              <a:buFont typeface="Roboto Condensed"/>
              <a:buNone/>
              <a:defRPr sz="2800">
                <a:solidFill>
                  <a:srgbClr val="0F0F0F"/>
                </a:solidFill>
                <a:latin typeface="Roboto Condensed"/>
                <a:ea typeface="Roboto Condensed"/>
                <a:cs typeface="Roboto Condensed"/>
                <a:sym typeface="Roboto Condensed"/>
              </a:defRPr>
            </a:lvl5pPr>
            <a:lvl6pPr lvl="5">
              <a:spcBef>
                <a:spcPts val="0"/>
              </a:spcBef>
              <a:spcAft>
                <a:spcPts val="0"/>
              </a:spcAft>
              <a:buClr>
                <a:srgbClr val="0F0F0F"/>
              </a:buClr>
              <a:buSzPts val="2800"/>
              <a:buFont typeface="Roboto Condensed"/>
              <a:buNone/>
              <a:defRPr sz="2800">
                <a:solidFill>
                  <a:srgbClr val="0F0F0F"/>
                </a:solidFill>
                <a:latin typeface="Roboto Condensed"/>
                <a:ea typeface="Roboto Condensed"/>
                <a:cs typeface="Roboto Condensed"/>
                <a:sym typeface="Roboto Condensed"/>
              </a:defRPr>
            </a:lvl6pPr>
            <a:lvl7pPr lvl="6">
              <a:spcBef>
                <a:spcPts val="0"/>
              </a:spcBef>
              <a:spcAft>
                <a:spcPts val="0"/>
              </a:spcAft>
              <a:buClr>
                <a:srgbClr val="0F0F0F"/>
              </a:buClr>
              <a:buSzPts val="2800"/>
              <a:buFont typeface="Roboto Condensed"/>
              <a:buNone/>
              <a:defRPr sz="2800">
                <a:solidFill>
                  <a:srgbClr val="0F0F0F"/>
                </a:solidFill>
                <a:latin typeface="Roboto Condensed"/>
                <a:ea typeface="Roboto Condensed"/>
                <a:cs typeface="Roboto Condensed"/>
                <a:sym typeface="Roboto Condensed"/>
              </a:defRPr>
            </a:lvl7pPr>
            <a:lvl8pPr lvl="7">
              <a:spcBef>
                <a:spcPts val="0"/>
              </a:spcBef>
              <a:spcAft>
                <a:spcPts val="0"/>
              </a:spcAft>
              <a:buClr>
                <a:srgbClr val="0F0F0F"/>
              </a:buClr>
              <a:buSzPts val="2800"/>
              <a:buFont typeface="Roboto Condensed"/>
              <a:buNone/>
              <a:defRPr sz="2800">
                <a:solidFill>
                  <a:srgbClr val="0F0F0F"/>
                </a:solidFill>
                <a:latin typeface="Roboto Condensed"/>
                <a:ea typeface="Roboto Condensed"/>
                <a:cs typeface="Roboto Condensed"/>
                <a:sym typeface="Roboto Condensed"/>
              </a:defRPr>
            </a:lvl8pPr>
            <a:lvl9pPr lvl="8">
              <a:spcBef>
                <a:spcPts val="0"/>
              </a:spcBef>
              <a:spcAft>
                <a:spcPts val="0"/>
              </a:spcAft>
              <a:buClr>
                <a:srgbClr val="0F0F0F"/>
              </a:buClr>
              <a:buSzPts val="2800"/>
              <a:buFont typeface="Roboto Condensed"/>
              <a:buNone/>
              <a:defRPr sz="2800">
                <a:solidFill>
                  <a:srgbClr val="0F0F0F"/>
                </a:solidFill>
                <a:latin typeface="Roboto Condensed"/>
                <a:ea typeface="Roboto Condensed"/>
                <a:cs typeface="Roboto Condensed"/>
                <a:sym typeface="Roboto Condensed"/>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0F0F0F"/>
              </a:buClr>
              <a:buSzPts val="1800"/>
              <a:buFont typeface="Lora"/>
              <a:buChar char="●"/>
              <a:defRPr sz="1800">
                <a:solidFill>
                  <a:srgbClr val="0F0F0F"/>
                </a:solidFill>
                <a:latin typeface="Lora"/>
                <a:ea typeface="Lora"/>
                <a:cs typeface="Lora"/>
                <a:sym typeface="Lora"/>
              </a:defRPr>
            </a:lvl1pPr>
            <a:lvl2pPr marL="914400" lvl="1" indent="-317500">
              <a:lnSpc>
                <a:spcPct val="115000"/>
              </a:lnSpc>
              <a:spcBef>
                <a:spcPts val="1600"/>
              </a:spcBef>
              <a:spcAft>
                <a:spcPts val="0"/>
              </a:spcAft>
              <a:buClr>
                <a:srgbClr val="0F0F0F"/>
              </a:buClr>
              <a:buSzPts val="1400"/>
              <a:buFont typeface="Lora"/>
              <a:buChar char="○"/>
              <a:defRPr>
                <a:solidFill>
                  <a:srgbClr val="0F0F0F"/>
                </a:solidFill>
                <a:latin typeface="Lora"/>
                <a:ea typeface="Lora"/>
                <a:cs typeface="Lora"/>
                <a:sym typeface="Lora"/>
              </a:defRPr>
            </a:lvl2pPr>
            <a:lvl3pPr marL="1371600" lvl="2" indent="-317500">
              <a:lnSpc>
                <a:spcPct val="115000"/>
              </a:lnSpc>
              <a:spcBef>
                <a:spcPts val="1600"/>
              </a:spcBef>
              <a:spcAft>
                <a:spcPts val="0"/>
              </a:spcAft>
              <a:buClr>
                <a:srgbClr val="0F0F0F"/>
              </a:buClr>
              <a:buSzPts val="1400"/>
              <a:buFont typeface="Lora"/>
              <a:buChar char="■"/>
              <a:defRPr>
                <a:solidFill>
                  <a:srgbClr val="0F0F0F"/>
                </a:solidFill>
                <a:latin typeface="Lora"/>
                <a:ea typeface="Lora"/>
                <a:cs typeface="Lora"/>
                <a:sym typeface="Lora"/>
              </a:defRPr>
            </a:lvl3pPr>
            <a:lvl4pPr marL="1828800" lvl="3" indent="-317500">
              <a:lnSpc>
                <a:spcPct val="115000"/>
              </a:lnSpc>
              <a:spcBef>
                <a:spcPts val="1600"/>
              </a:spcBef>
              <a:spcAft>
                <a:spcPts val="0"/>
              </a:spcAft>
              <a:buClr>
                <a:srgbClr val="0F0F0F"/>
              </a:buClr>
              <a:buSzPts val="1400"/>
              <a:buFont typeface="Lora"/>
              <a:buChar char="●"/>
              <a:defRPr>
                <a:solidFill>
                  <a:srgbClr val="0F0F0F"/>
                </a:solidFill>
                <a:latin typeface="Lora"/>
                <a:ea typeface="Lora"/>
                <a:cs typeface="Lora"/>
                <a:sym typeface="Lora"/>
              </a:defRPr>
            </a:lvl4pPr>
            <a:lvl5pPr marL="2286000" lvl="4" indent="-317500">
              <a:lnSpc>
                <a:spcPct val="115000"/>
              </a:lnSpc>
              <a:spcBef>
                <a:spcPts val="1600"/>
              </a:spcBef>
              <a:spcAft>
                <a:spcPts val="0"/>
              </a:spcAft>
              <a:buClr>
                <a:srgbClr val="0F0F0F"/>
              </a:buClr>
              <a:buSzPts val="1400"/>
              <a:buFont typeface="Lora"/>
              <a:buChar char="○"/>
              <a:defRPr>
                <a:solidFill>
                  <a:srgbClr val="0F0F0F"/>
                </a:solidFill>
                <a:latin typeface="Lora"/>
                <a:ea typeface="Lora"/>
                <a:cs typeface="Lora"/>
                <a:sym typeface="Lora"/>
              </a:defRPr>
            </a:lvl5pPr>
            <a:lvl6pPr marL="2743200" lvl="5" indent="-317500">
              <a:lnSpc>
                <a:spcPct val="115000"/>
              </a:lnSpc>
              <a:spcBef>
                <a:spcPts val="1600"/>
              </a:spcBef>
              <a:spcAft>
                <a:spcPts val="0"/>
              </a:spcAft>
              <a:buClr>
                <a:srgbClr val="0F0F0F"/>
              </a:buClr>
              <a:buSzPts val="1400"/>
              <a:buFont typeface="Lora"/>
              <a:buChar char="■"/>
              <a:defRPr>
                <a:solidFill>
                  <a:srgbClr val="0F0F0F"/>
                </a:solidFill>
                <a:latin typeface="Lora"/>
                <a:ea typeface="Lora"/>
                <a:cs typeface="Lora"/>
                <a:sym typeface="Lora"/>
              </a:defRPr>
            </a:lvl6pPr>
            <a:lvl7pPr marL="3200400" lvl="6" indent="-317500">
              <a:lnSpc>
                <a:spcPct val="115000"/>
              </a:lnSpc>
              <a:spcBef>
                <a:spcPts val="1600"/>
              </a:spcBef>
              <a:spcAft>
                <a:spcPts val="0"/>
              </a:spcAft>
              <a:buClr>
                <a:srgbClr val="0F0F0F"/>
              </a:buClr>
              <a:buSzPts val="1400"/>
              <a:buFont typeface="Lora"/>
              <a:buChar char="●"/>
              <a:defRPr>
                <a:solidFill>
                  <a:srgbClr val="0F0F0F"/>
                </a:solidFill>
                <a:latin typeface="Lora"/>
                <a:ea typeface="Lora"/>
                <a:cs typeface="Lora"/>
                <a:sym typeface="Lora"/>
              </a:defRPr>
            </a:lvl7pPr>
            <a:lvl8pPr marL="3657600" lvl="7" indent="-317500">
              <a:lnSpc>
                <a:spcPct val="115000"/>
              </a:lnSpc>
              <a:spcBef>
                <a:spcPts val="1600"/>
              </a:spcBef>
              <a:spcAft>
                <a:spcPts val="0"/>
              </a:spcAft>
              <a:buClr>
                <a:srgbClr val="0F0F0F"/>
              </a:buClr>
              <a:buSzPts val="1400"/>
              <a:buFont typeface="Lora"/>
              <a:buChar char="○"/>
              <a:defRPr>
                <a:solidFill>
                  <a:srgbClr val="0F0F0F"/>
                </a:solidFill>
                <a:latin typeface="Lora"/>
                <a:ea typeface="Lora"/>
                <a:cs typeface="Lora"/>
                <a:sym typeface="Lora"/>
              </a:defRPr>
            </a:lvl8pPr>
            <a:lvl9pPr marL="4114800" lvl="8" indent="-317500">
              <a:lnSpc>
                <a:spcPct val="115000"/>
              </a:lnSpc>
              <a:spcBef>
                <a:spcPts val="1600"/>
              </a:spcBef>
              <a:spcAft>
                <a:spcPts val="1600"/>
              </a:spcAft>
              <a:buClr>
                <a:srgbClr val="0F0F0F"/>
              </a:buClr>
              <a:buSzPts val="1400"/>
              <a:buFont typeface="Lora"/>
              <a:buChar char="■"/>
              <a:defRPr>
                <a:solidFill>
                  <a:srgbClr val="0F0F0F"/>
                </a:solidFill>
                <a:latin typeface="Lora"/>
                <a:ea typeface="Lora"/>
                <a:cs typeface="Lora"/>
                <a:sym typeface="Lor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9"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145832" y="1118245"/>
            <a:ext cx="6905296" cy="1923392"/>
          </a:xfrm>
          <a:prstGeom prst="rect">
            <a:avLst/>
          </a:prstGeom>
          <a:solidFill>
            <a:srgbClr val="006600"/>
          </a:solidFill>
          <a:ln>
            <a:solidFill>
              <a:srgbClr val="006600"/>
            </a:solidFill>
          </a:ln>
        </p:spPr>
        <p:txBody>
          <a:bodyPr vert="horz" lIns="68580" tIns="34290" rIns="68580" bIns="34290" rtlCol="0" anchor="ctr">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hr-HR" altLang="sr-Latn-RS" sz="2100" b="1" dirty="0">
              <a:latin typeface="Verdana" pitchFamily="34" charset="0"/>
              <a:ea typeface="Verdana" pitchFamily="34" charset="0"/>
              <a:cs typeface="Verdana" pitchFamily="34" charset="0"/>
            </a:endParaRPr>
          </a:p>
          <a:p>
            <a:endParaRPr lang="hr-HR" altLang="sr-Latn-RS" sz="2100" b="1" dirty="0">
              <a:latin typeface="Verdana" pitchFamily="34" charset="0"/>
              <a:ea typeface="Verdana" pitchFamily="34" charset="0"/>
              <a:cs typeface="Verdana" pitchFamily="34" charset="0"/>
            </a:endParaRPr>
          </a:p>
          <a:p>
            <a:endParaRPr lang="hr-HR" altLang="sr-Latn-RS" sz="2100" b="1" dirty="0">
              <a:latin typeface="Verdana" pitchFamily="34" charset="0"/>
              <a:ea typeface="Verdana" pitchFamily="34" charset="0"/>
              <a:cs typeface="Verdana" pitchFamily="34" charset="0"/>
            </a:endParaRPr>
          </a:p>
          <a:p>
            <a:r>
              <a:rPr lang="hr-HR" altLang="sr-Latn-RS" sz="2600" b="1" dirty="0">
                <a:solidFill>
                  <a:schemeClr val="bg1"/>
                </a:solidFill>
                <a:latin typeface="Verdana" pitchFamily="34" charset="0"/>
                <a:ea typeface="Verdana" pitchFamily="34" charset="0"/>
                <a:cs typeface="Verdana" pitchFamily="34" charset="0"/>
              </a:rPr>
              <a:t>TITLE OF YOUR ORIGINAL RESEARCH WORK GOES HERE</a:t>
            </a:r>
          </a:p>
          <a:p>
            <a:br>
              <a:rPr lang="hr-HR" altLang="sr-Latn-RS" sz="2100" b="1" dirty="0">
                <a:latin typeface="Verdana" pitchFamily="34" charset="0"/>
                <a:ea typeface="Verdana" pitchFamily="34" charset="0"/>
                <a:cs typeface="Verdana" pitchFamily="34" charset="0"/>
              </a:rPr>
            </a:br>
            <a:br>
              <a:rPr lang="hr-HR" altLang="sr-Latn-RS" sz="2100" b="1" dirty="0">
                <a:latin typeface="Verdana" pitchFamily="34" charset="0"/>
                <a:ea typeface="Verdana" pitchFamily="34" charset="0"/>
                <a:cs typeface="Verdana" pitchFamily="34" charset="0"/>
              </a:rPr>
            </a:br>
            <a:endParaRPr lang="en-US" altLang="sr-Latn-RS" sz="2100" dirty="0">
              <a:latin typeface="Verdana" pitchFamily="34" charset="0"/>
              <a:ea typeface="Verdana" pitchFamily="34" charset="0"/>
              <a:cs typeface="Verdana" pitchFamily="34" charset="0"/>
            </a:endParaRPr>
          </a:p>
        </p:txBody>
      </p:sp>
      <p:sp>
        <p:nvSpPr>
          <p:cNvPr id="7" name="Rectangle 3"/>
          <p:cNvSpPr>
            <a:spLocks noGrp="1" noChangeArrowheads="1"/>
          </p:cNvSpPr>
          <p:nvPr>
            <p:ph type="subTitle" idx="1"/>
          </p:nvPr>
        </p:nvSpPr>
        <p:spPr>
          <a:xfrm>
            <a:off x="1027843" y="3198364"/>
            <a:ext cx="4959970" cy="1090924"/>
          </a:xfrm>
        </p:spPr>
        <p:txBody>
          <a:bodyPr/>
          <a:lstStyle/>
          <a:p>
            <a:pPr>
              <a:lnSpc>
                <a:spcPct val="80000"/>
              </a:lnSpc>
            </a:pPr>
            <a:endParaRPr lang="hr-HR" altLang="sr-Latn-RS" sz="1500" b="1" dirty="0"/>
          </a:p>
          <a:p>
            <a:pPr>
              <a:lnSpc>
                <a:spcPct val="80000"/>
              </a:lnSpc>
            </a:pPr>
            <a:endParaRPr lang="hr-HR" altLang="sr-Latn-RS" sz="15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94330" y="1118245"/>
            <a:ext cx="1803838" cy="1923392"/>
          </a:xfrm>
          <a:prstGeom prst="rect">
            <a:avLst/>
          </a:prstGeom>
        </p:spPr>
      </p:pic>
      <p:sp>
        <p:nvSpPr>
          <p:cNvPr id="10" name="Google Shape;122;p21"/>
          <p:cNvSpPr/>
          <p:nvPr/>
        </p:nvSpPr>
        <p:spPr>
          <a:xfrm rot="-5400000">
            <a:off x="-2498833" y="2498829"/>
            <a:ext cx="5143499" cy="145833"/>
          </a:xfrm>
          <a:prstGeom prst="rect">
            <a:avLst/>
          </a:prstGeom>
          <a:solidFill>
            <a:srgbClr val="006600"/>
          </a:solidFill>
          <a:ln>
            <a:solidFill>
              <a:srgbClr val="006600"/>
            </a:solidFill>
          </a:ln>
        </p:spPr>
        <p:style>
          <a:lnRef idx="1">
            <a:schemeClr val="accent1"/>
          </a:lnRef>
          <a:fillRef idx="2">
            <a:schemeClr val="accent1"/>
          </a:fillRef>
          <a:effectRef idx="1">
            <a:schemeClr val="accent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TextBox 2"/>
          <p:cNvSpPr txBox="1"/>
          <p:nvPr/>
        </p:nvSpPr>
        <p:spPr>
          <a:xfrm>
            <a:off x="224659" y="3374924"/>
            <a:ext cx="6574220" cy="707886"/>
          </a:xfrm>
          <a:prstGeom prst="rect">
            <a:avLst/>
          </a:prstGeom>
          <a:noFill/>
        </p:spPr>
        <p:txBody>
          <a:bodyPr wrap="square" rtlCol="0">
            <a:spAutoFit/>
          </a:bodyPr>
          <a:lstStyle/>
          <a:p>
            <a:pPr algn="ctr"/>
            <a:r>
              <a:rPr lang="bs-Latn-BA" sz="2000" dirty="0"/>
              <a:t>List of authors goes here. Please indicate the authors as follows: Name Surname, Name Surname.... </a:t>
            </a:r>
          </a:p>
        </p:txBody>
      </p:sp>
      <p:sp>
        <p:nvSpPr>
          <p:cNvPr id="11" name="TextBox 10"/>
          <p:cNvSpPr txBox="1"/>
          <p:nvPr/>
        </p:nvSpPr>
        <p:spPr>
          <a:xfrm>
            <a:off x="322809" y="4240888"/>
            <a:ext cx="5762296" cy="369332"/>
          </a:xfrm>
          <a:prstGeom prst="rect">
            <a:avLst/>
          </a:prstGeom>
          <a:noFill/>
        </p:spPr>
        <p:txBody>
          <a:bodyPr wrap="square" rtlCol="0">
            <a:spAutoFit/>
          </a:bodyPr>
          <a:lstStyle/>
          <a:p>
            <a:pPr algn="ctr"/>
            <a:r>
              <a:rPr lang="bs-Latn-BA" sz="1800" dirty="0"/>
              <a:t>Affiliations</a:t>
            </a:r>
          </a:p>
        </p:txBody>
      </p:sp>
      <p:sp>
        <p:nvSpPr>
          <p:cNvPr id="5" name="TextBox 4"/>
          <p:cNvSpPr txBox="1"/>
          <p:nvPr/>
        </p:nvSpPr>
        <p:spPr>
          <a:xfrm>
            <a:off x="2695903" y="283779"/>
            <a:ext cx="2829911" cy="307777"/>
          </a:xfrm>
          <a:prstGeom prst="rect">
            <a:avLst/>
          </a:prstGeom>
          <a:noFill/>
        </p:spPr>
        <p:txBody>
          <a:bodyPr wrap="square" rtlCol="0">
            <a:spAutoFit/>
          </a:bodyPr>
          <a:lstStyle/>
          <a:p>
            <a:r>
              <a:rPr lang="bs-Latn-BA" dirty="0"/>
              <a:t>Your Institution logo goes here</a:t>
            </a:r>
          </a:p>
        </p:txBody>
      </p:sp>
    </p:spTree>
    <p:extLst>
      <p:ext uri="{BB962C8B-B14F-4D97-AF65-F5344CB8AC3E}">
        <p14:creationId xmlns:p14="http://schemas.microsoft.com/office/powerpoint/2010/main" val="4219277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66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vert="wordArtVert" anchor="ctr"/>
          <a:lstStyle/>
          <a:p>
            <a:r>
              <a:rPr lang="bs-Latn-BA" sz="2400" dirty="0">
                <a:solidFill>
                  <a:schemeClr val="bg1"/>
                </a:solidFill>
                <a:latin typeface="+mn-lt"/>
              </a:rPr>
              <a:t>CONTENT </a:t>
            </a:r>
          </a:p>
        </p:txBody>
      </p:sp>
      <p:sp>
        <p:nvSpPr>
          <p:cNvPr id="3" name="Text Placeholder 2"/>
          <p:cNvSpPr>
            <a:spLocks noGrp="1"/>
          </p:cNvSpPr>
          <p:nvPr>
            <p:ph type="body" idx="1"/>
          </p:nvPr>
        </p:nvSpPr>
        <p:spPr>
          <a:xfrm>
            <a:off x="2401906" y="429247"/>
            <a:ext cx="5764632" cy="2162700"/>
          </a:xfrm>
        </p:spPr>
        <p:txBody>
          <a:bodyPr/>
          <a:lstStyle/>
          <a:p>
            <a:pPr>
              <a:lnSpc>
                <a:spcPct val="200000"/>
              </a:lnSpc>
              <a:buClr>
                <a:schemeClr val="bg1"/>
              </a:buClr>
            </a:pPr>
            <a:r>
              <a:rPr lang="bs-Latn-BA" sz="2400" b="1" dirty="0">
                <a:solidFill>
                  <a:schemeClr val="bg1"/>
                </a:solidFill>
                <a:latin typeface="Verdana" pitchFamily="34" charset="0"/>
                <a:ea typeface="Verdana" pitchFamily="34" charset="0"/>
                <a:cs typeface="Verdana" pitchFamily="34" charset="0"/>
              </a:rPr>
              <a:t>Introduction</a:t>
            </a:r>
          </a:p>
          <a:p>
            <a:pPr>
              <a:lnSpc>
                <a:spcPct val="200000"/>
              </a:lnSpc>
              <a:buClr>
                <a:schemeClr val="bg1"/>
              </a:buClr>
            </a:pPr>
            <a:r>
              <a:rPr lang="bs-Latn-BA" sz="2400" b="1" dirty="0">
                <a:solidFill>
                  <a:schemeClr val="bg1"/>
                </a:solidFill>
                <a:latin typeface="Verdana" pitchFamily="34" charset="0"/>
                <a:ea typeface="Verdana" pitchFamily="34" charset="0"/>
                <a:cs typeface="Verdana" pitchFamily="34" charset="0"/>
              </a:rPr>
              <a:t>Research aim</a:t>
            </a:r>
          </a:p>
          <a:p>
            <a:pPr>
              <a:lnSpc>
                <a:spcPct val="200000"/>
              </a:lnSpc>
              <a:buClr>
                <a:schemeClr val="bg1"/>
              </a:buClr>
            </a:pPr>
            <a:r>
              <a:rPr lang="bs-Latn-BA" sz="2400" b="1" dirty="0">
                <a:solidFill>
                  <a:schemeClr val="bg1"/>
                </a:solidFill>
                <a:latin typeface="Verdana" pitchFamily="34" charset="0"/>
                <a:ea typeface="Verdana" pitchFamily="34" charset="0"/>
                <a:cs typeface="Verdana" pitchFamily="34" charset="0"/>
              </a:rPr>
              <a:t>Methodology</a:t>
            </a:r>
          </a:p>
          <a:p>
            <a:pPr>
              <a:lnSpc>
                <a:spcPct val="200000"/>
              </a:lnSpc>
              <a:buClr>
                <a:schemeClr val="bg1"/>
              </a:buClr>
            </a:pPr>
            <a:r>
              <a:rPr lang="bs-Latn-BA" sz="2400" b="1" dirty="0">
                <a:solidFill>
                  <a:schemeClr val="bg1"/>
                </a:solidFill>
                <a:latin typeface="Verdana" pitchFamily="34" charset="0"/>
                <a:ea typeface="Verdana" pitchFamily="34" charset="0"/>
                <a:cs typeface="Verdana" pitchFamily="34" charset="0"/>
              </a:rPr>
              <a:t>Results</a:t>
            </a:r>
          </a:p>
          <a:p>
            <a:pPr>
              <a:lnSpc>
                <a:spcPct val="200000"/>
              </a:lnSpc>
              <a:buClr>
                <a:schemeClr val="bg1"/>
              </a:buClr>
            </a:pPr>
            <a:r>
              <a:rPr lang="bs-Latn-BA" sz="2400" b="1" dirty="0">
                <a:solidFill>
                  <a:schemeClr val="bg1"/>
                </a:solidFill>
                <a:latin typeface="Verdana" pitchFamily="34" charset="0"/>
                <a:ea typeface="Verdana" pitchFamily="34" charset="0"/>
                <a:cs typeface="Verdana" pitchFamily="34" charset="0"/>
              </a:rPr>
              <a:t>Conclusion  </a:t>
            </a:r>
          </a:p>
        </p:txBody>
      </p:sp>
      <p:sp>
        <p:nvSpPr>
          <p:cNvPr id="4" name="Google Shape;122;p21"/>
          <p:cNvSpPr/>
          <p:nvPr/>
        </p:nvSpPr>
        <p:spPr>
          <a:xfrm rot="-5400000">
            <a:off x="-1127946" y="2557986"/>
            <a:ext cx="4221368" cy="67922"/>
          </a:xfrm>
          <a:prstGeom prst="rect">
            <a:avLst/>
          </a:prstGeom>
          <a:solidFill>
            <a:schemeClr val="bg1"/>
          </a:solidFill>
          <a:ln/>
        </p:spPr>
        <p:style>
          <a:lnRef idx="1">
            <a:schemeClr val="accent1"/>
          </a:lnRef>
          <a:fillRef idx="2">
            <a:schemeClr val="accent1"/>
          </a:fillRef>
          <a:effectRef idx="1">
            <a:schemeClr val="accent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22;p21"/>
          <p:cNvSpPr/>
          <p:nvPr/>
        </p:nvSpPr>
        <p:spPr>
          <a:xfrm rot="-5400000">
            <a:off x="-1792624" y="2557986"/>
            <a:ext cx="4221368" cy="67922"/>
          </a:xfrm>
          <a:prstGeom prst="rect">
            <a:avLst/>
          </a:prstGeom>
          <a:solidFill>
            <a:schemeClr val="bg1"/>
          </a:solidFill>
          <a:ln/>
        </p:spPr>
        <p:style>
          <a:lnRef idx="1">
            <a:schemeClr val="accent1"/>
          </a:lnRef>
          <a:fillRef idx="2">
            <a:schemeClr val="accent1"/>
          </a:fillRef>
          <a:effectRef idx="1">
            <a:schemeClr val="accent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50262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0" y="-3"/>
            <a:ext cx="9144000" cy="134009"/>
          </a:xfrm>
          <a:prstGeom prst="rect">
            <a:avLst/>
          </a:prstGeom>
          <a:solidFill>
            <a:srgbClr val="006600"/>
          </a:solidFill>
          <a:ln>
            <a:solidFill>
              <a:srgbClr val="006600"/>
            </a:solidFill>
          </a:ln>
        </p:spPr>
        <p:txBody>
          <a:bodyPr vert="horz" lIns="68580" tIns="34290" rIns="68580" bIns="34290" rtlCol="0" anchor="ctr">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hr-HR" altLang="sr-Latn-RS" sz="2100" b="1" dirty="0">
              <a:latin typeface="Verdana" pitchFamily="34" charset="0"/>
              <a:ea typeface="Verdana" pitchFamily="34" charset="0"/>
              <a:cs typeface="Verdana" pitchFamily="34" charset="0"/>
            </a:endParaRPr>
          </a:p>
          <a:p>
            <a:endParaRPr lang="hr-HR" altLang="sr-Latn-RS" sz="2100" b="1" dirty="0">
              <a:latin typeface="Verdana" pitchFamily="34" charset="0"/>
              <a:ea typeface="Verdana" pitchFamily="34" charset="0"/>
              <a:cs typeface="Verdana" pitchFamily="34" charset="0"/>
            </a:endParaRPr>
          </a:p>
          <a:p>
            <a:br>
              <a:rPr lang="hr-HR" altLang="sr-Latn-RS" sz="2100" b="1" dirty="0">
                <a:latin typeface="Verdana" pitchFamily="34" charset="0"/>
                <a:ea typeface="Verdana" pitchFamily="34" charset="0"/>
                <a:cs typeface="Verdana" pitchFamily="34" charset="0"/>
              </a:rPr>
            </a:br>
            <a:br>
              <a:rPr lang="hr-HR" altLang="sr-Latn-RS" sz="2100" b="1" dirty="0">
                <a:latin typeface="Verdana" pitchFamily="34" charset="0"/>
                <a:ea typeface="Verdana" pitchFamily="34" charset="0"/>
                <a:cs typeface="Verdana" pitchFamily="34" charset="0"/>
              </a:rPr>
            </a:br>
            <a:endParaRPr lang="en-US" altLang="sr-Latn-RS" sz="2100" dirty="0">
              <a:latin typeface="Verdana" pitchFamily="34" charset="0"/>
              <a:ea typeface="Verdana" pitchFamily="34" charset="0"/>
              <a:cs typeface="Verdana" pitchFamily="34" charset="0"/>
            </a:endParaRPr>
          </a:p>
        </p:txBody>
      </p:sp>
      <p:sp>
        <p:nvSpPr>
          <p:cNvPr id="7" name="Rectangle 3"/>
          <p:cNvSpPr>
            <a:spLocks noGrp="1" noChangeArrowheads="1"/>
          </p:cNvSpPr>
          <p:nvPr>
            <p:ph type="subTitle" idx="1"/>
          </p:nvPr>
        </p:nvSpPr>
        <p:spPr>
          <a:xfrm>
            <a:off x="1027843" y="3198364"/>
            <a:ext cx="4959970" cy="1090924"/>
          </a:xfrm>
        </p:spPr>
        <p:txBody>
          <a:bodyPr/>
          <a:lstStyle/>
          <a:p>
            <a:pPr>
              <a:lnSpc>
                <a:spcPct val="80000"/>
              </a:lnSpc>
            </a:pPr>
            <a:endParaRPr lang="hr-HR" altLang="sr-Latn-RS" sz="1500" b="1" dirty="0"/>
          </a:p>
          <a:p>
            <a:pPr>
              <a:lnSpc>
                <a:spcPct val="80000"/>
              </a:lnSpc>
            </a:pPr>
            <a:endParaRPr lang="hr-HR" altLang="sr-Latn-RS" sz="1500" dirty="0"/>
          </a:p>
        </p:txBody>
      </p:sp>
      <p:sp>
        <p:nvSpPr>
          <p:cNvPr id="3" name="TextBox 2"/>
          <p:cNvSpPr txBox="1"/>
          <p:nvPr/>
        </p:nvSpPr>
        <p:spPr>
          <a:xfrm>
            <a:off x="784335" y="667499"/>
            <a:ext cx="6574220" cy="461665"/>
          </a:xfrm>
          <a:prstGeom prst="rect">
            <a:avLst/>
          </a:prstGeom>
          <a:noFill/>
        </p:spPr>
        <p:txBody>
          <a:bodyPr wrap="square" rtlCol="0">
            <a:spAutoFit/>
          </a:bodyPr>
          <a:lstStyle/>
          <a:p>
            <a:pPr algn="ctr"/>
            <a:r>
              <a:rPr lang="bs-Latn-BA" sz="2400" b="1" dirty="0">
                <a:latin typeface="Verdana" pitchFamily="34" charset="0"/>
                <a:ea typeface="Verdana" pitchFamily="34" charset="0"/>
                <a:cs typeface="Verdana" pitchFamily="34" charset="0"/>
              </a:rPr>
              <a:t>General instructions</a:t>
            </a:r>
            <a:r>
              <a:rPr lang="bs-Latn-BA" sz="2000" b="1" dirty="0">
                <a:latin typeface="Verdana" pitchFamily="34" charset="0"/>
                <a:ea typeface="Verdana" pitchFamily="34" charset="0"/>
                <a:cs typeface="Verdana" pitchFamily="34" charset="0"/>
              </a:rPr>
              <a:t>: </a:t>
            </a:r>
          </a:p>
        </p:txBody>
      </p:sp>
      <p:sp>
        <p:nvSpPr>
          <p:cNvPr id="9" name="Rectangle 2"/>
          <p:cNvSpPr txBox="1">
            <a:spLocks noChangeArrowheads="1"/>
          </p:cNvSpPr>
          <p:nvPr/>
        </p:nvSpPr>
        <p:spPr>
          <a:xfrm>
            <a:off x="0" y="176829"/>
            <a:ext cx="8552793" cy="45719"/>
          </a:xfrm>
          <a:prstGeom prst="rect">
            <a:avLst/>
          </a:prstGeom>
          <a:solidFill>
            <a:srgbClr val="003366"/>
          </a:solidFill>
          <a:ln>
            <a:solidFill>
              <a:srgbClr val="003366"/>
            </a:solidFill>
          </a:ln>
        </p:spPr>
        <p:txBody>
          <a:bodyPr vert="horz" lIns="68580" tIns="34290" rIns="68580" bIns="34290" rtlCol="0" anchor="ctr">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hr-HR" altLang="sr-Latn-RS" sz="2100" b="1" dirty="0">
              <a:latin typeface="Verdana" pitchFamily="34" charset="0"/>
              <a:ea typeface="Verdana" pitchFamily="34" charset="0"/>
              <a:cs typeface="Verdana" pitchFamily="34" charset="0"/>
            </a:endParaRPr>
          </a:p>
          <a:p>
            <a:endParaRPr lang="hr-HR" altLang="sr-Latn-RS" sz="2100" b="1" dirty="0">
              <a:latin typeface="Verdana" pitchFamily="34" charset="0"/>
              <a:ea typeface="Verdana" pitchFamily="34" charset="0"/>
              <a:cs typeface="Verdana" pitchFamily="34" charset="0"/>
            </a:endParaRPr>
          </a:p>
          <a:p>
            <a:br>
              <a:rPr lang="hr-HR" altLang="sr-Latn-RS" sz="2100" b="1" dirty="0">
                <a:latin typeface="Verdana" pitchFamily="34" charset="0"/>
                <a:ea typeface="Verdana" pitchFamily="34" charset="0"/>
                <a:cs typeface="Verdana" pitchFamily="34" charset="0"/>
              </a:rPr>
            </a:br>
            <a:br>
              <a:rPr lang="hr-HR" altLang="sr-Latn-RS" sz="2100" b="1" dirty="0">
                <a:latin typeface="Verdana" pitchFamily="34" charset="0"/>
                <a:ea typeface="Verdana" pitchFamily="34" charset="0"/>
                <a:cs typeface="Verdana" pitchFamily="34" charset="0"/>
              </a:rPr>
            </a:br>
            <a:endParaRPr lang="en-US" altLang="sr-Latn-RS" sz="2100" dirty="0">
              <a:latin typeface="Verdana" pitchFamily="34" charset="0"/>
              <a:ea typeface="Verdana" pitchFamily="34" charset="0"/>
              <a:cs typeface="Verdana" pitchFamily="34" charset="0"/>
            </a:endParaRPr>
          </a:p>
        </p:txBody>
      </p:sp>
      <p:sp>
        <p:nvSpPr>
          <p:cNvPr id="6" name="TextBox 5"/>
          <p:cNvSpPr txBox="1"/>
          <p:nvPr/>
        </p:nvSpPr>
        <p:spPr>
          <a:xfrm>
            <a:off x="212834" y="1245476"/>
            <a:ext cx="8572498" cy="3108543"/>
          </a:xfrm>
          <a:prstGeom prst="rect">
            <a:avLst/>
          </a:prstGeom>
          <a:noFill/>
        </p:spPr>
        <p:txBody>
          <a:bodyPr wrap="square" rtlCol="0">
            <a:spAutoFit/>
          </a:bodyPr>
          <a:lstStyle/>
          <a:p>
            <a:pPr algn="just"/>
            <a:r>
              <a:rPr lang="en-US" dirty="0"/>
              <a:t>Each presenter will be given a 15 minute time slot in total (10 minute presentation + 5 minutes for Q&amp;A), so prepare your material in accordance to the given time frame. Since the conference schedule for oral presentations is very tight, it is of utmost importance that all presenters are ready on time. </a:t>
            </a:r>
            <a:endParaRPr lang="bs-Latn-BA" dirty="0"/>
          </a:p>
          <a:p>
            <a:pPr algn="just"/>
            <a:endParaRPr lang="en-US" dirty="0"/>
          </a:p>
          <a:p>
            <a:pPr algn="just"/>
            <a:r>
              <a:rPr lang="en-US" dirty="0"/>
              <a:t>Presentations should be saved on a data stick or any other p</a:t>
            </a:r>
            <a:r>
              <a:rPr lang="bs-Latn-BA" dirty="0"/>
              <a:t>or</a:t>
            </a:r>
            <a:r>
              <a:rPr lang="en-US" dirty="0"/>
              <a:t>table memory device and brought to the Conference. Presentations should be made available to the </a:t>
            </a:r>
            <a:r>
              <a:rPr lang="en-US" dirty="0" err="1"/>
              <a:t>Te</a:t>
            </a:r>
            <a:r>
              <a:rPr lang="bs-Latn-BA" dirty="0"/>
              <a:t>ch</a:t>
            </a:r>
            <a:r>
              <a:rPr lang="en-US" dirty="0" err="1"/>
              <a:t>nical</a:t>
            </a:r>
            <a:r>
              <a:rPr lang="en-US" dirty="0"/>
              <a:t> Assistance Team at least one hour prior to the start of the session. You can also send your presentation in advance per email, but make sure to indicate your appointed session and allocated time slot (send to agriconference@ppf.unsa.ba with the subject title UPLOAD: Presentation). </a:t>
            </a:r>
            <a:endParaRPr lang="bs-Latn-BA" dirty="0"/>
          </a:p>
          <a:p>
            <a:pPr algn="just"/>
            <a:r>
              <a:rPr lang="en-US" dirty="0"/>
              <a:t>The technical assistance team at the venue will make sure that all presentations are available at the computer in the scheduled session hall. </a:t>
            </a:r>
            <a:endParaRPr lang="bs-Latn-BA" dirty="0"/>
          </a:p>
          <a:p>
            <a:pPr algn="just"/>
            <a:endParaRPr lang="en-US" dirty="0"/>
          </a:p>
          <a:p>
            <a:pPr algn="just"/>
            <a:r>
              <a:rPr lang="en-US" dirty="0"/>
              <a:t>To make sure presentations run smoothly during the sessions, all presenters are expected to use the computer provided by the Organizer while giving your presentation. </a:t>
            </a:r>
          </a:p>
        </p:txBody>
      </p:sp>
    </p:spTree>
    <p:extLst>
      <p:ext uri="{BB962C8B-B14F-4D97-AF65-F5344CB8AC3E}">
        <p14:creationId xmlns:p14="http://schemas.microsoft.com/office/powerpoint/2010/main" val="1621275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0" y="-3"/>
            <a:ext cx="9144000" cy="134009"/>
          </a:xfrm>
          <a:prstGeom prst="rect">
            <a:avLst/>
          </a:prstGeom>
          <a:solidFill>
            <a:srgbClr val="006600"/>
          </a:solidFill>
          <a:ln>
            <a:solidFill>
              <a:srgbClr val="006600"/>
            </a:solidFill>
          </a:ln>
        </p:spPr>
        <p:txBody>
          <a:bodyPr vert="horz" lIns="68580" tIns="34290" rIns="68580" bIns="34290" rtlCol="0" anchor="ctr">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hr-HR" altLang="sr-Latn-RS" sz="2100" b="1" dirty="0">
              <a:latin typeface="Verdana" pitchFamily="34" charset="0"/>
              <a:ea typeface="Verdana" pitchFamily="34" charset="0"/>
              <a:cs typeface="Verdana" pitchFamily="34" charset="0"/>
            </a:endParaRPr>
          </a:p>
          <a:p>
            <a:endParaRPr lang="hr-HR" altLang="sr-Latn-RS" sz="2100" b="1" dirty="0">
              <a:latin typeface="Verdana" pitchFamily="34" charset="0"/>
              <a:ea typeface="Verdana" pitchFamily="34" charset="0"/>
              <a:cs typeface="Verdana" pitchFamily="34" charset="0"/>
            </a:endParaRPr>
          </a:p>
          <a:p>
            <a:br>
              <a:rPr lang="hr-HR" altLang="sr-Latn-RS" sz="2100" b="1" dirty="0">
                <a:latin typeface="Verdana" pitchFamily="34" charset="0"/>
                <a:ea typeface="Verdana" pitchFamily="34" charset="0"/>
                <a:cs typeface="Verdana" pitchFamily="34" charset="0"/>
              </a:rPr>
            </a:br>
            <a:br>
              <a:rPr lang="hr-HR" altLang="sr-Latn-RS" sz="2100" b="1" dirty="0">
                <a:latin typeface="Verdana" pitchFamily="34" charset="0"/>
                <a:ea typeface="Verdana" pitchFamily="34" charset="0"/>
                <a:cs typeface="Verdana" pitchFamily="34" charset="0"/>
              </a:rPr>
            </a:br>
            <a:endParaRPr lang="en-US" altLang="sr-Latn-RS" sz="2100" dirty="0">
              <a:latin typeface="Verdana" pitchFamily="34" charset="0"/>
              <a:ea typeface="Verdana" pitchFamily="34" charset="0"/>
              <a:cs typeface="Verdana" pitchFamily="34" charset="0"/>
            </a:endParaRPr>
          </a:p>
        </p:txBody>
      </p:sp>
      <p:sp>
        <p:nvSpPr>
          <p:cNvPr id="7" name="Rectangle 3"/>
          <p:cNvSpPr>
            <a:spLocks noGrp="1" noChangeArrowheads="1"/>
          </p:cNvSpPr>
          <p:nvPr>
            <p:ph type="subTitle" idx="1"/>
          </p:nvPr>
        </p:nvSpPr>
        <p:spPr>
          <a:xfrm>
            <a:off x="1027843" y="3198364"/>
            <a:ext cx="4959970" cy="1090924"/>
          </a:xfrm>
        </p:spPr>
        <p:txBody>
          <a:bodyPr/>
          <a:lstStyle/>
          <a:p>
            <a:pPr>
              <a:lnSpc>
                <a:spcPct val="80000"/>
              </a:lnSpc>
            </a:pPr>
            <a:endParaRPr lang="hr-HR" altLang="sr-Latn-RS" sz="1500" b="1" dirty="0"/>
          </a:p>
          <a:p>
            <a:pPr>
              <a:lnSpc>
                <a:spcPct val="80000"/>
              </a:lnSpc>
            </a:pPr>
            <a:endParaRPr lang="hr-HR" altLang="sr-Latn-RS" sz="1500" dirty="0"/>
          </a:p>
        </p:txBody>
      </p:sp>
      <p:sp>
        <p:nvSpPr>
          <p:cNvPr id="3" name="TextBox 2"/>
          <p:cNvSpPr txBox="1"/>
          <p:nvPr/>
        </p:nvSpPr>
        <p:spPr>
          <a:xfrm>
            <a:off x="784335" y="667499"/>
            <a:ext cx="6574220" cy="461665"/>
          </a:xfrm>
          <a:prstGeom prst="rect">
            <a:avLst/>
          </a:prstGeom>
          <a:noFill/>
        </p:spPr>
        <p:txBody>
          <a:bodyPr wrap="square" rtlCol="0">
            <a:spAutoFit/>
          </a:bodyPr>
          <a:lstStyle/>
          <a:p>
            <a:pPr algn="ctr"/>
            <a:r>
              <a:rPr lang="bs-Latn-BA" sz="2400" b="1" dirty="0">
                <a:latin typeface="Verdana" pitchFamily="34" charset="0"/>
                <a:ea typeface="Verdana" pitchFamily="34" charset="0"/>
                <a:cs typeface="Verdana" pitchFamily="34" charset="0"/>
              </a:rPr>
              <a:t>Technical requirements</a:t>
            </a:r>
            <a:r>
              <a:rPr lang="bs-Latn-BA" sz="2000" b="1" dirty="0">
                <a:latin typeface="Verdana" pitchFamily="34" charset="0"/>
                <a:ea typeface="Verdana" pitchFamily="34" charset="0"/>
                <a:cs typeface="Verdana" pitchFamily="34" charset="0"/>
              </a:rPr>
              <a:t>: </a:t>
            </a:r>
          </a:p>
        </p:txBody>
      </p:sp>
      <p:sp>
        <p:nvSpPr>
          <p:cNvPr id="9" name="Rectangle 2"/>
          <p:cNvSpPr txBox="1">
            <a:spLocks noChangeArrowheads="1"/>
          </p:cNvSpPr>
          <p:nvPr/>
        </p:nvSpPr>
        <p:spPr>
          <a:xfrm>
            <a:off x="0" y="176829"/>
            <a:ext cx="8552793" cy="45719"/>
          </a:xfrm>
          <a:prstGeom prst="rect">
            <a:avLst/>
          </a:prstGeom>
          <a:solidFill>
            <a:srgbClr val="003366"/>
          </a:solidFill>
          <a:ln>
            <a:solidFill>
              <a:srgbClr val="003366"/>
            </a:solidFill>
          </a:ln>
        </p:spPr>
        <p:txBody>
          <a:bodyPr vert="horz" lIns="68580" tIns="34290" rIns="68580" bIns="34290" rtlCol="0" anchor="ctr">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hr-HR" altLang="sr-Latn-RS" sz="2100" b="1" dirty="0">
              <a:latin typeface="Verdana" pitchFamily="34" charset="0"/>
              <a:ea typeface="Verdana" pitchFamily="34" charset="0"/>
              <a:cs typeface="Verdana" pitchFamily="34" charset="0"/>
            </a:endParaRPr>
          </a:p>
          <a:p>
            <a:endParaRPr lang="hr-HR" altLang="sr-Latn-RS" sz="2100" b="1" dirty="0">
              <a:latin typeface="Verdana" pitchFamily="34" charset="0"/>
              <a:ea typeface="Verdana" pitchFamily="34" charset="0"/>
              <a:cs typeface="Verdana" pitchFamily="34" charset="0"/>
            </a:endParaRPr>
          </a:p>
          <a:p>
            <a:br>
              <a:rPr lang="hr-HR" altLang="sr-Latn-RS" sz="2100" b="1" dirty="0">
                <a:latin typeface="Verdana" pitchFamily="34" charset="0"/>
                <a:ea typeface="Verdana" pitchFamily="34" charset="0"/>
                <a:cs typeface="Verdana" pitchFamily="34" charset="0"/>
              </a:rPr>
            </a:br>
            <a:br>
              <a:rPr lang="hr-HR" altLang="sr-Latn-RS" sz="2100" b="1" dirty="0">
                <a:latin typeface="Verdana" pitchFamily="34" charset="0"/>
                <a:ea typeface="Verdana" pitchFamily="34" charset="0"/>
                <a:cs typeface="Verdana" pitchFamily="34" charset="0"/>
              </a:rPr>
            </a:br>
            <a:endParaRPr lang="en-US" altLang="sr-Latn-RS" sz="2100" dirty="0">
              <a:latin typeface="Verdana" pitchFamily="34" charset="0"/>
              <a:ea typeface="Verdana" pitchFamily="34" charset="0"/>
              <a:cs typeface="Verdana" pitchFamily="34" charset="0"/>
            </a:endParaRPr>
          </a:p>
        </p:txBody>
      </p:sp>
      <p:sp>
        <p:nvSpPr>
          <p:cNvPr id="5" name="TextBox 4"/>
          <p:cNvSpPr txBox="1"/>
          <p:nvPr/>
        </p:nvSpPr>
        <p:spPr>
          <a:xfrm>
            <a:off x="417786" y="1458310"/>
            <a:ext cx="8367546" cy="2677656"/>
          </a:xfrm>
          <a:prstGeom prst="rect">
            <a:avLst/>
          </a:prstGeom>
          <a:noFill/>
        </p:spPr>
        <p:txBody>
          <a:bodyPr wrap="square" rtlCol="0">
            <a:spAutoFit/>
          </a:bodyPr>
          <a:lstStyle/>
          <a:p>
            <a:pPr marL="285750" indent="-285750">
              <a:buFont typeface="Arial" pitchFamily="34" charset="0"/>
              <a:buChar char="•"/>
            </a:pPr>
            <a:r>
              <a:rPr lang="en-US" dirty="0"/>
              <a:t>All computers at the venue will run  with MS PowerPoint 2013, so make sure to use a compatible format for your presentations, </a:t>
            </a:r>
          </a:p>
          <a:p>
            <a:pPr marL="285750" indent="-285750">
              <a:buFont typeface="Arial" pitchFamily="34" charset="0"/>
              <a:buChar char="•"/>
            </a:pPr>
            <a:r>
              <a:rPr lang="en-US" dirty="0"/>
              <a:t>Make sure your </a:t>
            </a:r>
            <a:r>
              <a:rPr lang="en-US" dirty="0" err="1"/>
              <a:t>Powe</a:t>
            </a:r>
            <a:r>
              <a:rPr lang="bs-Latn-BA" dirty="0"/>
              <a:t>r</a:t>
            </a:r>
            <a:r>
              <a:rPr lang="en-US" dirty="0"/>
              <a:t>Point Presentation is in ratio 16:9, </a:t>
            </a:r>
          </a:p>
          <a:p>
            <a:pPr marL="285750" indent="-285750">
              <a:buFont typeface="Arial" pitchFamily="34" charset="0"/>
              <a:buChar char="•"/>
            </a:pPr>
            <a:r>
              <a:rPr lang="en-US" dirty="0"/>
              <a:t>Make sure to use images and graphics in the best available quality, for full screen images we recommend to use a resolution of 1,920 x 1,080 pixels, </a:t>
            </a:r>
          </a:p>
          <a:p>
            <a:pPr marL="285750" indent="-285750">
              <a:buFont typeface="Arial" pitchFamily="34" charset="0"/>
              <a:buChar char="•"/>
            </a:pPr>
            <a:r>
              <a:rPr lang="en-US" dirty="0"/>
              <a:t>Videos must be embedded in PowerPoint, </a:t>
            </a:r>
          </a:p>
          <a:p>
            <a:pPr marL="285750" indent="-285750">
              <a:buFont typeface="Arial" pitchFamily="34" charset="0"/>
              <a:buChar char="•"/>
            </a:pPr>
            <a:r>
              <a:rPr lang="en-US" dirty="0"/>
              <a:t>Do not use links to YouTube or other web</a:t>
            </a:r>
            <a:r>
              <a:rPr lang="bs-Latn-BA" dirty="0"/>
              <a:t> </a:t>
            </a:r>
            <a:r>
              <a:rPr lang="en-US" dirty="0"/>
              <a:t>services in your presentation, </a:t>
            </a:r>
          </a:p>
          <a:p>
            <a:endParaRPr lang="bs-Latn-BA" dirty="0"/>
          </a:p>
          <a:p>
            <a:r>
              <a:rPr lang="en-US" b="1" dirty="0"/>
              <a:t>IMPORTANT: </a:t>
            </a:r>
            <a:r>
              <a:rPr lang="en-US" dirty="0"/>
              <a:t>We provide an official PowerPoint Template for the </a:t>
            </a:r>
            <a:r>
              <a:rPr lang="en-US" dirty="0" err="1"/>
              <a:t>Agriconference</a:t>
            </a:r>
            <a:r>
              <a:rPr lang="en-US" dirty="0"/>
              <a:t> 2022. However, </a:t>
            </a:r>
            <a:r>
              <a:rPr lang="en-US" b="1" dirty="0"/>
              <a:t>only the title slide of your presentation is obligatory to be in the provided template format</a:t>
            </a:r>
            <a:r>
              <a:rPr lang="en-US" dirty="0"/>
              <a:t>. </a:t>
            </a:r>
            <a:endParaRPr lang="bs-Latn-BA" dirty="0"/>
          </a:p>
          <a:p>
            <a:r>
              <a:rPr lang="en-US" dirty="0"/>
              <a:t>You are free to use the complete conference template if you want for your presentation, but we encourage your creative freedom. </a:t>
            </a:r>
          </a:p>
        </p:txBody>
      </p:sp>
    </p:spTree>
    <p:extLst>
      <p:ext uri="{BB962C8B-B14F-4D97-AF65-F5344CB8AC3E}">
        <p14:creationId xmlns:p14="http://schemas.microsoft.com/office/powerpoint/2010/main" val="1309166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0" y="-3"/>
            <a:ext cx="9144000" cy="134009"/>
          </a:xfrm>
          <a:prstGeom prst="rect">
            <a:avLst/>
          </a:prstGeom>
          <a:solidFill>
            <a:srgbClr val="006600"/>
          </a:solidFill>
          <a:ln>
            <a:solidFill>
              <a:srgbClr val="006600"/>
            </a:solidFill>
          </a:ln>
        </p:spPr>
        <p:txBody>
          <a:bodyPr vert="horz" lIns="68580" tIns="34290" rIns="68580" bIns="34290" rtlCol="0" anchor="ctr">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hr-HR" altLang="sr-Latn-RS" sz="2100" b="1" dirty="0">
              <a:latin typeface="Verdana" pitchFamily="34" charset="0"/>
              <a:ea typeface="Verdana" pitchFamily="34" charset="0"/>
              <a:cs typeface="Verdana" pitchFamily="34" charset="0"/>
            </a:endParaRPr>
          </a:p>
          <a:p>
            <a:endParaRPr lang="hr-HR" altLang="sr-Latn-RS" sz="2100" b="1" dirty="0">
              <a:latin typeface="Verdana" pitchFamily="34" charset="0"/>
              <a:ea typeface="Verdana" pitchFamily="34" charset="0"/>
              <a:cs typeface="Verdana" pitchFamily="34" charset="0"/>
            </a:endParaRPr>
          </a:p>
          <a:p>
            <a:br>
              <a:rPr lang="hr-HR" altLang="sr-Latn-RS" sz="2100" b="1" dirty="0">
                <a:latin typeface="Verdana" pitchFamily="34" charset="0"/>
                <a:ea typeface="Verdana" pitchFamily="34" charset="0"/>
                <a:cs typeface="Verdana" pitchFamily="34" charset="0"/>
              </a:rPr>
            </a:br>
            <a:br>
              <a:rPr lang="hr-HR" altLang="sr-Latn-RS" sz="2100" b="1" dirty="0">
                <a:latin typeface="Verdana" pitchFamily="34" charset="0"/>
                <a:ea typeface="Verdana" pitchFamily="34" charset="0"/>
                <a:cs typeface="Verdana" pitchFamily="34" charset="0"/>
              </a:rPr>
            </a:br>
            <a:endParaRPr lang="en-US" altLang="sr-Latn-RS" sz="2100" dirty="0">
              <a:latin typeface="Verdana" pitchFamily="34" charset="0"/>
              <a:ea typeface="Verdana" pitchFamily="34" charset="0"/>
              <a:cs typeface="Verdana" pitchFamily="34" charset="0"/>
            </a:endParaRPr>
          </a:p>
        </p:txBody>
      </p:sp>
      <p:sp>
        <p:nvSpPr>
          <p:cNvPr id="7" name="Rectangle 3"/>
          <p:cNvSpPr>
            <a:spLocks noGrp="1" noChangeArrowheads="1"/>
          </p:cNvSpPr>
          <p:nvPr>
            <p:ph type="subTitle" idx="1"/>
          </p:nvPr>
        </p:nvSpPr>
        <p:spPr>
          <a:xfrm>
            <a:off x="1027843" y="3198364"/>
            <a:ext cx="4959970" cy="1090924"/>
          </a:xfrm>
        </p:spPr>
        <p:txBody>
          <a:bodyPr/>
          <a:lstStyle/>
          <a:p>
            <a:pPr>
              <a:lnSpc>
                <a:spcPct val="80000"/>
              </a:lnSpc>
            </a:pPr>
            <a:endParaRPr lang="hr-HR" altLang="sr-Latn-RS" sz="1500" b="1" dirty="0"/>
          </a:p>
          <a:p>
            <a:pPr>
              <a:lnSpc>
                <a:spcPct val="80000"/>
              </a:lnSpc>
            </a:pPr>
            <a:endParaRPr lang="hr-HR" altLang="sr-Latn-RS" sz="1500" dirty="0"/>
          </a:p>
        </p:txBody>
      </p:sp>
      <p:sp>
        <p:nvSpPr>
          <p:cNvPr id="3" name="TextBox 2"/>
          <p:cNvSpPr txBox="1"/>
          <p:nvPr/>
        </p:nvSpPr>
        <p:spPr>
          <a:xfrm>
            <a:off x="784335" y="667499"/>
            <a:ext cx="6574220" cy="461665"/>
          </a:xfrm>
          <a:prstGeom prst="rect">
            <a:avLst/>
          </a:prstGeom>
          <a:noFill/>
        </p:spPr>
        <p:txBody>
          <a:bodyPr wrap="square" rtlCol="0">
            <a:spAutoFit/>
          </a:bodyPr>
          <a:lstStyle/>
          <a:p>
            <a:pPr algn="ctr"/>
            <a:r>
              <a:rPr lang="bs-Latn-BA" sz="2400" b="1" dirty="0">
                <a:latin typeface="Verdana" pitchFamily="34" charset="0"/>
                <a:ea typeface="Verdana" pitchFamily="34" charset="0"/>
                <a:cs typeface="Verdana" pitchFamily="34" charset="0"/>
              </a:rPr>
              <a:t>Useful tips for your presentations</a:t>
            </a:r>
            <a:r>
              <a:rPr lang="bs-Latn-BA" sz="2000" b="1" dirty="0">
                <a:latin typeface="Verdana" pitchFamily="34" charset="0"/>
                <a:ea typeface="Verdana" pitchFamily="34" charset="0"/>
                <a:cs typeface="Verdana" pitchFamily="34" charset="0"/>
              </a:rPr>
              <a:t>: </a:t>
            </a:r>
          </a:p>
        </p:txBody>
      </p:sp>
      <p:sp>
        <p:nvSpPr>
          <p:cNvPr id="9" name="Rectangle 2"/>
          <p:cNvSpPr txBox="1">
            <a:spLocks noChangeArrowheads="1"/>
          </p:cNvSpPr>
          <p:nvPr/>
        </p:nvSpPr>
        <p:spPr>
          <a:xfrm>
            <a:off x="0" y="176829"/>
            <a:ext cx="8552793" cy="45719"/>
          </a:xfrm>
          <a:prstGeom prst="rect">
            <a:avLst/>
          </a:prstGeom>
          <a:solidFill>
            <a:srgbClr val="003366"/>
          </a:solidFill>
          <a:ln>
            <a:solidFill>
              <a:srgbClr val="003366"/>
            </a:solidFill>
          </a:ln>
        </p:spPr>
        <p:txBody>
          <a:bodyPr vert="horz" lIns="68580" tIns="34290" rIns="68580" bIns="34290" rtlCol="0" anchor="ctr">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hr-HR" altLang="sr-Latn-RS" sz="2100" b="1" dirty="0">
              <a:latin typeface="Verdana" pitchFamily="34" charset="0"/>
              <a:ea typeface="Verdana" pitchFamily="34" charset="0"/>
              <a:cs typeface="Verdana" pitchFamily="34" charset="0"/>
            </a:endParaRPr>
          </a:p>
          <a:p>
            <a:endParaRPr lang="hr-HR" altLang="sr-Latn-RS" sz="2100" b="1" dirty="0">
              <a:latin typeface="Verdana" pitchFamily="34" charset="0"/>
              <a:ea typeface="Verdana" pitchFamily="34" charset="0"/>
              <a:cs typeface="Verdana" pitchFamily="34" charset="0"/>
            </a:endParaRPr>
          </a:p>
          <a:p>
            <a:br>
              <a:rPr lang="hr-HR" altLang="sr-Latn-RS" sz="2100" b="1" dirty="0">
                <a:latin typeface="Verdana" pitchFamily="34" charset="0"/>
                <a:ea typeface="Verdana" pitchFamily="34" charset="0"/>
                <a:cs typeface="Verdana" pitchFamily="34" charset="0"/>
              </a:rPr>
            </a:br>
            <a:br>
              <a:rPr lang="hr-HR" altLang="sr-Latn-RS" sz="2100" b="1" dirty="0">
                <a:latin typeface="Verdana" pitchFamily="34" charset="0"/>
                <a:ea typeface="Verdana" pitchFamily="34" charset="0"/>
                <a:cs typeface="Verdana" pitchFamily="34" charset="0"/>
              </a:rPr>
            </a:br>
            <a:endParaRPr lang="en-US" altLang="sr-Latn-RS" sz="2100" dirty="0">
              <a:latin typeface="Verdana" pitchFamily="34" charset="0"/>
              <a:ea typeface="Verdana" pitchFamily="34" charset="0"/>
              <a:cs typeface="Verdana" pitchFamily="34" charset="0"/>
            </a:endParaRPr>
          </a:p>
        </p:txBody>
      </p:sp>
      <p:sp>
        <p:nvSpPr>
          <p:cNvPr id="5" name="TextBox 4"/>
          <p:cNvSpPr txBox="1"/>
          <p:nvPr/>
        </p:nvSpPr>
        <p:spPr>
          <a:xfrm>
            <a:off x="417786" y="1458310"/>
            <a:ext cx="8367546" cy="3539430"/>
          </a:xfrm>
          <a:prstGeom prst="rect">
            <a:avLst/>
          </a:prstGeom>
          <a:noFill/>
        </p:spPr>
        <p:txBody>
          <a:bodyPr wrap="square" rtlCol="0">
            <a:spAutoFit/>
          </a:bodyPr>
          <a:lstStyle/>
          <a:p>
            <a:r>
              <a:rPr lang="en-US" dirty="0"/>
              <a:t>You have spend a lot of time doing your research work, collecting and analyzing data, writing up your manuscript and now is the time to present your work to a live audience. Here are a few tips, especially intended to all our first-time speaker colleagues: </a:t>
            </a:r>
            <a:endParaRPr lang="bs-Latn-BA" dirty="0"/>
          </a:p>
          <a:p>
            <a:endParaRPr lang="bs-Latn-BA" dirty="0"/>
          </a:p>
          <a:p>
            <a:pPr marL="285750" indent="-285750">
              <a:buFont typeface="Arial" pitchFamily="34" charset="0"/>
              <a:buChar char="•"/>
            </a:pPr>
            <a:r>
              <a:rPr lang="en-US" dirty="0"/>
              <a:t>Keep it short and on-point. You only have 10-minute worth of material, so focus</a:t>
            </a:r>
            <a:r>
              <a:rPr lang="bs-Latn-BA" dirty="0"/>
              <a:t> </a:t>
            </a:r>
            <a:r>
              <a:rPr lang="en-US" dirty="0"/>
              <a:t>on the most important things. </a:t>
            </a:r>
            <a:endParaRPr lang="bs-Latn-BA" dirty="0"/>
          </a:p>
          <a:p>
            <a:endParaRPr lang="bs-Latn-BA" dirty="0"/>
          </a:p>
          <a:p>
            <a:pPr marL="285750" indent="-285750">
              <a:buFont typeface="Arial" pitchFamily="34" charset="0"/>
              <a:buChar char="•"/>
            </a:pPr>
            <a:r>
              <a:rPr lang="en-US" dirty="0"/>
              <a:t>Choose the right font and font sizes to make your text readable. Verdana, Calibri and Helvetica, for example, are all safe choices and are available in a standard MS PowerPoint package. In regards to the font size, with a 20 </a:t>
            </a:r>
            <a:r>
              <a:rPr lang="en-US" dirty="0" err="1"/>
              <a:t>pt</a:t>
            </a:r>
            <a:r>
              <a:rPr lang="en-US" dirty="0"/>
              <a:t> for headings and 18</a:t>
            </a:r>
            <a:r>
              <a:rPr lang="bs-Latn-BA" dirty="0"/>
              <a:t> </a:t>
            </a:r>
            <a:r>
              <a:rPr lang="en-US" dirty="0" err="1"/>
              <a:t>pt</a:t>
            </a:r>
            <a:r>
              <a:rPr lang="en-US" dirty="0"/>
              <a:t> for the body text you are sure to be on the safe side.</a:t>
            </a:r>
            <a:endParaRPr lang="bs-Latn-BA" dirty="0"/>
          </a:p>
          <a:p>
            <a:pPr marL="285750" indent="-285750">
              <a:buFont typeface="Arial" pitchFamily="34" charset="0"/>
              <a:buChar char="•"/>
            </a:pPr>
            <a:endParaRPr lang="bs-Latn-BA" dirty="0"/>
          </a:p>
          <a:p>
            <a:pPr marL="285750" indent="-285750">
              <a:buFont typeface="Arial" pitchFamily="34" charset="0"/>
              <a:buChar char="•"/>
            </a:pPr>
            <a:r>
              <a:rPr lang="en-US" dirty="0"/>
              <a:t>Besides font and size, contrast is something you should be aware of. If you are going to use text on an image, make sure that the text is readable (you can add a border, a shadow or play with the contrast of your image if it </a:t>
            </a:r>
            <a:r>
              <a:rPr lang="bs-Latn-BA" dirty="0"/>
              <a:t>is </a:t>
            </a:r>
            <a:r>
              <a:rPr lang="en-US" dirty="0"/>
              <a:t>intended as a background picture), </a:t>
            </a:r>
            <a:endParaRPr lang="bs-Latn-BA" dirty="0"/>
          </a:p>
          <a:p>
            <a:pPr marL="285750" indent="-285750">
              <a:buFont typeface="Arial" pitchFamily="34" charset="0"/>
              <a:buChar char="•"/>
            </a:pPr>
            <a:endParaRPr lang="bs-Latn-BA" dirty="0"/>
          </a:p>
        </p:txBody>
      </p:sp>
    </p:spTree>
    <p:extLst>
      <p:ext uri="{BB962C8B-B14F-4D97-AF65-F5344CB8AC3E}">
        <p14:creationId xmlns:p14="http://schemas.microsoft.com/office/powerpoint/2010/main" val="2361792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0" y="-3"/>
            <a:ext cx="9144000" cy="134009"/>
          </a:xfrm>
          <a:prstGeom prst="rect">
            <a:avLst/>
          </a:prstGeom>
          <a:solidFill>
            <a:srgbClr val="006600"/>
          </a:solidFill>
          <a:ln>
            <a:solidFill>
              <a:srgbClr val="006600"/>
            </a:solidFill>
          </a:ln>
        </p:spPr>
        <p:txBody>
          <a:bodyPr vert="horz" lIns="68580" tIns="34290" rIns="68580" bIns="34290" rtlCol="0" anchor="ctr">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hr-HR" altLang="sr-Latn-RS" sz="2100" b="1" dirty="0">
              <a:latin typeface="Verdana" pitchFamily="34" charset="0"/>
              <a:ea typeface="Verdana" pitchFamily="34" charset="0"/>
              <a:cs typeface="Verdana" pitchFamily="34" charset="0"/>
            </a:endParaRPr>
          </a:p>
          <a:p>
            <a:endParaRPr lang="hr-HR" altLang="sr-Latn-RS" sz="2100" b="1" dirty="0">
              <a:latin typeface="Verdana" pitchFamily="34" charset="0"/>
              <a:ea typeface="Verdana" pitchFamily="34" charset="0"/>
              <a:cs typeface="Verdana" pitchFamily="34" charset="0"/>
            </a:endParaRPr>
          </a:p>
          <a:p>
            <a:br>
              <a:rPr lang="hr-HR" altLang="sr-Latn-RS" sz="2100" b="1" dirty="0">
                <a:latin typeface="Verdana" pitchFamily="34" charset="0"/>
                <a:ea typeface="Verdana" pitchFamily="34" charset="0"/>
                <a:cs typeface="Verdana" pitchFamily="34" charset="0"/>
              </a:rPr>
            </a:br>
            <a:br>
              <a:rPr lang="hr-HR" altLang="sr-Latn-RS" sz="2100" b="1" dirty="0">
                <a:latin typeface="Verdana" pitchFamily="34" charset="0"/>
                <a:ea typeface="Verdana" pitchFamily="34" charset="0"/>
                <a:cs typeface="Verdana" pitchFamily="34" charset="0"/>
              </a:rPr>
            </a:br>
            <a:endParaRPr lang="en-US" altLang="sr-Latn-RS" sz="2100" dirty="0">
              <a:latin typeface="Verdana" pitchFamily="34" charset="0"/>
              <a:ea typeface="Verdana" pitchFamily="34" charset="0"/>
              <a:cs typeface="Verdana" pitchFamily="34" charset="0"/>
            </a:endParaRPr>
          </a:p>
        </p:txBody>
      </p:sp>
      <p:sp>
        <p:nvSpPr>
          <p:cNvPr id="7" name="Rectangle 3"/>
          <p:cNvSpPr>
            <a:spLocks noGrp="1" noChangeArrowheads="1"/>
          </p:cNvSpPr>
          <p:nvPr>
            <p:ph type="subTitle" idx="1"/>
          </p:nvPr>
        </p:nvSpPr>
        <p:spPr>
          <a:xfrm>
            <a:off x="1027843" y="3198364"/>
            <a:ext cx="4959970" cy="1090924"/>
          </a:xfrm>
        </p:spPr>
        <p:txBody>
          <a:bodyPr/>
          <a:lstStyle/>
          <a:p>
            <a:pPr>
              <a:lnSpc>
                <a:spcPct val="80000"/>
              </a:lnSpc>
            </a:pPr>
            <a:endParaRPr lang="hr-HR" altLang="sr-Latn-RS" sz="1500" b="1" dirty="0"/>
          </a:p>
          <a:p>
            <a:pPr>
              <a:lnSpc>
                <a:spcPct val="80000"/>
              </a:lnSpc>
            </a:pPr>
            <a:endParaRPr lang="hr-HR" altLang="sr-Latn-RS" sz="1500" dirty="0"/>
          </a:p>
        </p:txBody>
      </p:sp>
      <p:sp>
        <p:nvSpPr>
          <p:cNvPr id="3" name="TextBox 2"/>
          <p:cNvSpPr txBox="1"/>
          <p:nvPr/>
        </p:nvSpPr>
        <p:spPr>
          <a:xfrm>
            <a:off x="784335" y="667499"/>
            <a:ext cx="6574220" cy="461665"/>
          </a:xfrm>
          <a:prstGeom prst="rect">
            <a:avLst/>
          </a:prstGeom>
          <a:noFill/>
        </p:spPr>
        <p:txBody>
          <a:bodyPr wrap="square" rtlCol="0">
            <a:spAutoFit/>
          </a:bodyPr>
          <a:lstStyle/>
          <a:p>
            <a:pPr algn="ctr"/>
            <a:r>
              <a:rPr lang="bs-Latn-BA" sz="2400" b="1" dirty="0">
                <a:latin typeface="Verdana" pitchFamily="34" charset="0"/>
                <a:ea typeface="Verdana" pitchFamily="34" charset="0"/>
                <a:cs typeface="Verdana" pitchFamily="34" charset="0"/>
              </a:rPr>
              <a:t>Useful tips for your presentations</a:t>
            </a:r>
            <a:r>
              <a:rPr lang="bs-Latn-BA" sz="2000" b="1" dirty="0">
                <a:latin typeface="Verdana" pitchFamily="34" charset="0"/>
                <a:ea typeface="Verdana" pitchFamily="34" charset="0"/>
                <a:cs typeface="Verdana" pitchFamily="34" charset="0"/>
              </a:rPr>
              <a:t>: </a:t>
            </a:r>
          </a:p>
        </p:txBody>
      </p:sp>
      <p:sp>
        <p:nvSpPr>
          <p:cNvPr id="9" name="Rectangle 2"/>
          <p:cNvSpPr txBox="1">
            <a:spLocks noChangeArrowheads="1"/>
          </p:cNvSpPr>
          <p:nvPr/>
        </p:nvSpPr>
        <p:spPr>
          <a:xfrm>
            <a:off x="0" y="176829"/>
            <a:ext cx="8552793" cy="45719"/>
          </a:xfrm>
          <a:prstGeom prst="rect">
            <a:avLst/>
          </a:prstGeom>
          <a:solidFill>
            <a:srgbClr val="003366"/>
          </a:solidFill>
          <a:ln>
            <a:solidFill>
              <a:srgbClr val="003366"/>
            </a:solidFill>
          </a:ln>
        </p:spPr>
        <p:txBody>
          <a:bodyPr vert="horz" lIns="68580" tIns="34290" rIns="68580" bIns="34290" rtlCol="0" anchor="ctr">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hr-HR" altLang="sr-Latn-RS" sz="2100" b="1" dirty="0">
              <a:latin typeface="Verdana" pitchFamily="34" charset="0"/>
              <a:ea typeface="Verdana" pitchFamily="34" charset="0"/>
              <a:cs typeface="Verdana" pitchFamily="34" charset="0"/>
            </a:endParaRPr>
          </a:p>
          <a:p>
            <a:endParaRPr lang="hr-HR" altLang="sr-Latn-RS" sz="2100" b="1" dirty="0">
              <a:latin typeface="Verdana" pitchFamily="34" charset="0"/>
              <a:ea typeface="Verdana" pitchFamily="34" charset="0"/>
              <a:cs typeface="Verdana" pitchFamily="34" charset="0"/>
            </a:endParaRPr>
          </a:p>
          <a:p>
            <a:br>
              <a:rPr lang="hr-HR" altLang="sr-Latn-RS" sz="2100" b="1" dirty="0">
                <a:latin typeface="Verdana" pitchFamily="34" charset="0"/>
                <a:ea typeface="Verdana" pitchFamily="34" charset="0"/>
                <a:cs typeface="Verdana" pitchFamily="34" charset="0"/>
              </a:rPr>
            </a:br>
            <a:br>
              <a:rPr lang="hr-HR" altLang="sr-Latn-RS" sz="2100" b="1" dirty="0">
                <a:latin typeface="Verdana" pitchFamily="34" charset="0"/>
                <a:ea typeface="Verdana" pitchFamily="34" charset="0"/>
                <a:cs typeface="Verdana" pitchFamily="34" charset="0"/>
              </a:rPr>
            </a:br>
            <a:endParaRPr lang="en-US" altLang="sr-Latn-RS" sz="2100" dirty="0">
              <a:latin typeface="Verdana" pitchFamily="34" charset="0"/>
              <a:ea typeface="Verdana" pitchFamily="34" charset="0"/>
              <a:cs typeface="Verdana" pitchFamily="34" charset="0"/>
            </a:endParaRPr>
          </a:p>
        </p:txBody>
      </p:sp>
      <p:sp>
        <p:nvSpPr>
          <p:cNvPr id="5" name="TextBox 4"/>
          <p:cNvSpPr txBox="1"/>
          <p:nvPr/>
        </p:nvSpPr>
        <p:spPr>
          <a:xfrm>
            <a:off x="417786" y="1458310"/>
            <a:ext cx="8367546" cy="3539430"/>
          </a:xfrm>
          <a:prstGeom prst="rect">
            <a:avLst/>
          </a:prstGeom>
          <a:noFill/>
        </p:spPr>
        <p:txBody>
          <a:bodyPr wrap="square" rtlCol="0">
            <a:spAutoFit/>
          </a:bodyPr>
          <a:lstStyle/>
          <a:p>
            <a:pPr marL="285750" indent="-285750">
              <a:buFont typeface="Arial" pitchFamily="34" charset="0"/>
              <a:buChar char="•"/>
            </a:pPr>
            <a:r>
              <a:rPr lang="en-US" dirty="0"/>
              <a:t>With that in mind, do not </a:t>
            </a:r>
            <a:r>
              <a:rPr lang="en-US" dirty="0" err="1"/>
              <a:t>overpack</a:t>
            </a:r>
            <a:r>
              <a:rPr lang="en-US" dirty="0"/>
              <a:t> your presentations with text, images or animations, since this can draw away the attention of your audience, </a:t>
            </a:r>
            <a:endParaRPr lang="bs-Latn-BA" dirty="0"/>
          </a:p>
          <a:p>
            <a:endParaRPr lang="en-US" dirty="0"/>
          </a:p>
          <a:p>
            <a:pPr marL="285750" indent="-285750">
              <a:buFont typeface="Arial" pitchFamily="34" charset="0"/>
              <a:buChar char="•"/>
            </a:pPr>
            <a:r>
              <a:rPr lang="en-US" dirty="0"/>
              <a:t>Visualize your data – cut down on the text and use any type of graphical illustrations to emphasize your work, </a:t>
            </a:r>
            <a:endParaRPr lang="bs-Latn-BA" dirty="0"/>
          </a:p>
          <a:p>
            <a:endParaRPr lang="en-US" dirty="0"/>
          </a:p>
          <a:p>
            <a:pPr marL="285750" indent="-285750">
              <a:buFont typeface="Arial" pitchFamily="34" charset="0"/>
              <a:buChar char="•"/>
            </a:pPr>
            <a:r>
              <a:rPr lang="en-US" dirty="0"/>
              <a:t>Simplify – if you have a large amount of data, presented in a table format, try to simplify it or use targeted animations to only focus on the key aspects, </a:t>
            </a:r>
            <a:endParaRPr lang="bs-Latn-BA" dirty="0"/>
          </a:p>
          <a:p>
            <a:endParaRPr lang="en-US" dirty="0"/>
          </a:p>
          <a:p>
            <a:pPr marL="285750" indent="-285750">
              <a:buFont typeface="Arial" pitchFamily="34" charset="0"/>
              <a:buChar char="•"/>
            </a:pPr>
            <a:r>
              <a:rPr lang="en-US" dirty="0"/>
              <a:t>Use or create a consistent and simple design template for your presentation, make it aid your presentation and not vice-versa, </a:t>
            </a:r>
            <a:endParaRPr lang="bs-Latn-BA" dirty="0"/>
          </a:p>
          <a:p>
            <a:endParaRPr lang="en-US" dirty="0"/>
          </a:p>
          <a:p>
            <a:pPr marL="285750" indent="-285750">
              <a:buFont typeface="Arial" pitchFamily="34" charset="0"/>
              <a:buChar char="•"/>
            </a:pPr>
            <a:r>
              <a:rPr lang="en-US" dirty="0"/>
              <a:t>Tell your audience upfront why they should listen to your presentation – what was the main goal of your presentation, what where the knowledge gaps you filled in? </a:t>
            </a:r>
          </a:p>
          <a:p>
            <a:endParaRPr lang="bs-Latn-BA" dirty="0"/>
          </a:p>
          <a:p>
            <a:pPr marL="285750" indent="-285750">
              <a:buFont typeface="Arial" pitchFamily="34" charset="0"/>
              <a:buChar char="•"/>
            </a:pPr>
            <a:endParaRPr lang="bs-Latn-BA" dirty="0"/>
          </a:p>
        </p:txBody>
      </p:sp>
    </p:spTree>
    <p:extLst>
      <p:ext uri="{BB962C8B-B14F-4D97-AF65-F5344CB8AC3E}">
        <p14:creationId xmlns:p14="http://schemas.microsoft.com/office/powerpoint/2010/main" val="4075375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0" y="-3"/>
            <a:ext cx="9144000" cy="134009"/>
          </a:xfrm>
          <a:prstGeom prst="rect">
            <a:avLst/>
          </a:prstGeom>
          <a:solidFill>
            <a:srgbClr val="006600"/>
          </a:solidFill>
          <a:ln>
            <a:solidFill>
              <a:srgbClr val="006600"/>
            </a:solidFill>
          </a:ln>
        </p:spPr>
        <p:txBody>
          <a:bodyPr vert="horz" lIns="68580" tIns="34290" rIns="68580" bIns="34290" rtlCol="0" anchor="ctr">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hr-HR" altLang="sr-Latn-RS" sz="2100" b="1" dirty="0">
              <a:latin typeface="Verdana" pitchFamily="34" charset="0"/>
              <a:ea typeface="Verdana" pitchFamily="34" charset="0"/>
              <a:cs typeface="Verdana" pitchFamily="34" charset="0"/>
            </a:endParaRPr>
          </a:p>
          <a:p>
            <a:endParaRPr lang="hr-HR" altLang="sr-Latn-RS" sz="2100" b="1" dirty="0">
              <a:latin typeface="Verdana" pitchFamily="34" charset="0"/>
              <a:ea typeface="Verdana" pitchFamily="34" charset="0"/>
              <a:cs typeface="Verdana" pitchFamily="34" charset="0"/>
            </a:endParaRPr>
          </a:p>
          <a:p>
            <a:br>
              <a:rPr lang="hr-HR" altLang="sr-Latn-RS" sz="2100" b="1" dirty="0">
                <a:latin typeface="Verdana" pitchFamily="34" charset="0"/>
                <a:ea typeface="Verdana" pitchFamily="34" charset="0"/>
                <a:cs typeface="Verdana" pitchFamily="34" charset="0"/>
              </a:rPr>
            </a:br>
            <a:br>
              <a:rPr lang="hr-HR" altLang="sr-Latn-RS" sz="2100" b="1" dirty="0">
                <a:latin typeface="Verdana" pitchFamily="34" charset="0"/>
                <a:ea typeface="Verdana" pitchFamily="34" charset="0"/>
                <a:cs typeface="Verdana" pitchFamily="34" charset="0"/>
              </a:rPr>
            </a:br>
            <a:endParaRPr lang="en-US" altLang="sr-Latn-RS" sz="2100" dirty="0">
              <a:latin typeface="Verdana" pitchFamily="34" charset="0"/>
              <a:ea typeface="Verdana" pitchFamily="34" charset="0"/>
              <a:cs typeface="Verdana" pitchFamily="34" charset="0"/>
            </a:endParaRPr>
          </a:p>
        </p:txBody>
      </p:sp>
      <p:sp>
        <p:nvSpPr>
          <p:cNvPr id="3" name="TextBox 2"/>
          <p:cNvSpPr txBox="1"/>
          <p:nvPr/>
        </p:nvSpPr>
        <p:spPr>
          <a:xfrm>
            <a:off x="784335" y="667499"/>
            <a:ext cx="6574220" cy="461665"/>
          </a:xfrm>
          <a:prstGeom prst="rect">
            <a:avLst/>
          </a:prstGeom>
          <a:noFill/>
        </p:spPr>
        <p:txBody>
          <a:bodyPr wrap="square" rtlCol="0">
            <a:spAutoFit/>
          </a:bodyPr>
          <a:lstStyle/>
          <a:p>
            <a:pPr algn="ctr"/>
            <a:r>
              <a:rPr lang="bs-Latn-BA" sz="2400" b="1" dirty="0">
                <a:latin typeface="Verdana" pitchFamily="34" charset="0"/>
                <a:ea typeface="Verdana" pitchFamily="34" charset="0"/>
                <a:cs typeface="Verdana" pitchFamily="34" charset="0"/>
              </a:rPr>
              <a:t>Useful tips for your presentations</a:t>
            </a:r>
            <a:r>
              <a:rPr lang="bs-Latn-BA" sz="2000" b="1" dirty="0">
                <a:latin typeface="Verdana" pitchFamily="34" charset="0"/>
                <a:ea typeface="Verdana" pitchFamily="34" charset="0"/>
                <a:cs typeface="Verdana" pitchFamily="34" charset="0"/>
              </a:rPr>
              <a:t>: </a:t>
            </a:r>
          </a:p>
        </p:txBody>
      </p:sp>
      <p:sp>
        <p:nvSpPr>
          <p:cNvPr id="9" name="Rectangle 2"/>
          <p:cNvSpPr txBox="1">
            <a:spLocks noChangeArrowheads="1"/>
          </p:cNvSpPr>
          <p:nvPr/>
        </p:nvSpPr>
        <p:spPr>
          <a:xfrm>
            <a:off x="0" y="176829"/>
            <a:ext cx="8552793" cy="45719"/>
          </a:xfrm>
          <a:prstGeom prst="rect">
            <a:avLst/>
          </a:prstGeom>
          <a:solidFill>
            <a:srgbClr val="003366"/>
          </a:solidFill>
          <a:ln>
            <a:solidFill>
              <a:srgbClr val="003366"/>
            </a:solidFill>
          </a:ln>
        </p:spPr>
        <p:txBody>
          <a:bodyPr vert="horz" lIns="68580" tIns="34290" rIns="68580" bIns="34290" rtlCol="0" anchor="ctr">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hr-HR" altLang="sr-Latn-RS" sz="2100" b="1" dirty="0">
              <a:latin typeface="Verdana" pitchFamily="34" charset="0"/>
              <a:ea typeface="Verdana" pitchFamily="34" charset="0"/>
              <a:cs typeface="Verdana" pitchFamily="34" charset="0"/>
            </a:endParaRPr>
          </a:p>
          <a:p>
            <a:endParaRPr lang="hr-HR" altLang="sr-Latn-RS" sz="2100" b="1" dirty="0">
              <a:latin typeface="Verdana" pitchFamily="34" charset="0"/>
              <a:ea typeface="Verdana" pitchFamily="34" charset="0"/>
              <a:cs typeface="Verdana" pitchFamily="34" charset="0"/>
            </a:endParaRPr>
          </a:p>
          <a:p>
            <a:br>
              <a:rPr lang="hr-HR" altLang="sr-Latn-RS" sz="2100" b="1" dirty="0">
                <a:latin typeface="Verdana" pitchFamily="34" charset="0"/>
                <a:ea typeface="Verdana" pitchFamily="34" charset="0"/>
                <a:cs typeface="Verdana" pitchFamily="34" charset="0"/>
              </a:rPr>
            </a:br>
            <a:br>
              <a:rPr lang="hr-HR" altLang="sr-Latn-RS" sz="2100" b="1" dirty="0">
                <a:latin typeface="Verdana" pitchFamily="34" charset="0"/>
                <a:ea typeface="Verdana" pitchFamily="34" charset="0"/>
                <a:cs typeface="Verdana" pitchFamily="34" charset="0"/>
              </a:rPr>
            </a:br>
            <a:endParaRPr lang="en-US" altLang="sr-Latn-RS" sz="2100" dirty="0">
              <a:latin typeface="Verdana" pitchFamily="34" charset="0"/>
              <a:ea typeface="Verdana" pitchFamily="34" charset="0"/>
              <a:cs typeface="Verdana" pitchFamily="34" charset="0"/>
            </a:endParaRPr>
          </a:p>
        </p:txBody>
      </p:sp>
      <p:sp>
        <p:nvSpPr>
          <p:cNvPr id="5" name="TextBox 4"/>
          <p:cNvSpPr txBox="1"/>
          <p:nvPr/>
        </p:nvSpPr>
        <p:spPr>
          <a:xfrm>
            <a:off x="417786" y="1458310"/>
            <a:ext cx="8367546" cy="2031325"/>
          </a:xfrm>
          <a:prstGeom prst="rect">
            <a:avLst/>
          </a:prstGeom>
          <a:noFill/>
        </p:spPr>
        <p:txBody>
          <a:bodyPr wrap="square" rtlCol="0">
            <a:spAutoFit/>
          </a:bodyPr>
          <a:lstStyle/>
          <a:p>
            <a:r>
              <a:rPr lang="en-US" dirty="0"/>
              <a:t>Try to tell a story with your presentation – try to structure your scientific presentation as a storytelling. For example, start with giving context to your topic or background information – what was done in the field that led to your scientific work? Frame the problem and explain how you set up your research design. Highlight the main findings and conclude with the key points. </a:t>
            </a:r>
            <a:endParaRPr lang="bs-Latn-BA" dirty="0"/>
          </a:p>
          <a:p>
            <a:endParaRPr lang="en-US" dirty="0"/>
          </a:p>
          <a:p>
            <a:r>
              <a:rPr lang="en-US" dirty="0"/>
              <a:t>If you </a:t>
            </a:r>
            <a:r>
              <a:rPr lang="bs-Latn-BA" dirty="0"/>
              <a:t>received </a:t>
            </a:r>
            <a:r>
              <a:rPr lang="en-US" dirty="0"/>
              <a:t>funding for your research work, you are free to a</a:t>
            </a:r>
            <a:r>
              <a:rPr lang="bs-Latn-BA" dirty="0"/>
              <a:t>c</a:t>
            </a:r>
            <a:r>
              <a:rPr lang="en-US" dirty="0"/>
              <a:t>knowledge that in the last slide of your presentation. </a:t>
            </a:r>
            <a:r>
              <a:rPr lang="bs-Latn-BA" dirty="0"/>
              <a:t>Make sure to use logotypes appropirately. </a:t>
            </a:r>
          </a:p>
          <a:p>
            <a:endParaRPr lang="bs-Latn-BA" dirty="0"/>
          </a:p>
          <a:p>
            <a:pPr marL="285750" indent="-285750">
              <a:buFont typeface="Arial" pitchFamily="34" charset="0"/>
              <a:buChar char="•"/>
            </a:pPr>
            <a:endParaRPr lang="bs-Latn-BA" dirty="0"/>
          </a:p>
        </p:txBody>
      </p:sp>
      <p:sp>
        <p:nvSpPr>
          <p:cNvPr id="6" name="TextBox 5"/>
          <p:cNvSpPr txBox="1"/>
          <p:nvPr/>
        </p:nvSpPr>
        <p:spPr>
          <a:xfrm>
            <a:off x="1300655" y="3413234"/>
            <a:ext cx="6057900" cy="523220"/>
          </a:xfrm>
          <a:prstGeom prst="rect">
            <a:avLst/>
          </a:prstGeom>
          <a:noFill/>
        </p:spPr>
        <p:txBody>
          <a:bodyPr wrap="square" rtlCol="0">
            <a:spAutoFit/>
          </a:bodyPr>
          <a:lstStyle/>
          <a:p>
            <a:pPr algn="ctr"/>
            <a:r>
              <a:rPr lang="bs-Latn-BA" dirty="0"/>
              <a:t>Good luck! We can‘t wait to see your presentations! </a:t>
            </a:r>
          </a:p>
          <a:p>
            <a:pPr algn="ctr"/>
            <a:endParaRPr lang="bs-Latn-BA" dirty="0"/>
          </a:p>
        </p:txBody>
      </p:sp>
    </p:spTree>
    <p:extLst>
      <p:ext uri="{BB962C8B-B14F-4D97-AF65-F5344CB8AC3E}">
        <p14:creationId xmlns:p14="http://schemas.microsoft.com/office/powerpoint/2010/main" val="4027448000"/>
      </p:ext>
    </p:extLst>
  </p:cSld>
  <p:clrMapOvr>
    <a:masterClrMapping/>
  </p:clrMapOvr>
</p:sld>
</file>

<file path=ppt/theme/theme1.xml><?xml version="1.0" encoding="utf-8"?>
<a:theme xmlns:a="http://schemas.openxmlformats.org/drawingml/2006/main" name="PHD DISSERTATION">
  <a:themeElements>
    <a:clrScheme name="Simple Light">
      <a:dk1>
        <a:srgbClr val="000000"/>
      </a:dk1>
      <a:lt1>
        <a:srgbClr val="FFFFFF"/>
      </a:lt1>
      <a:dk2>
        <a:srgbClr val="595959"/>
      </a:dk2>
      <a:lt2>
        <a:srgbClr val="EEEEEE"/>
      </a:lt2>
      <a:accent1>
        <a:srgbClr val="CFD9E0"/>
      </a:accent1>
      <a:accent2>
        <a:srgbClr val="BAC8D3"/>
      </a:accent2>
      <a:accent3>
        <a:srgbClr val="869FB2"/>
      </a:accent3>
      <a:accent4>
        <a:srgbClr val="5F7D95"/>
      </a:accent4>
      <a:accent5>
        <a:srgbClr val="435D74"/>
      </a:accent5>
      <a:accent6>
        <a:srgbClr val="DFE5E8"/>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2870</TotalTime>
  <Words>872</Words>
  <Application>Microsoft Office PowerPoint</Application>
  <PresentationFormat>On-screen Show (16:9)</PresentationFormat>
  <Paragraphs>84</Paragraphs>
  <Slides>7</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Lora</vt:lpstr>
      <vt:lpstr>Verdana</vt:lpstr>
      <vt:lpstr>Arial</vt:lpstr>
      <vt:lpstr>Roboto Condensed</vt:lpstr>
      <vt:lpstr>PHD DISSERTATION</vt:lpstr>
      <vt:lpstr>PowerPoint Presentation</vt:lpstr>
      <vt:lpstr>CONTENT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PhD DISSERTATION</dc:title>
  <dc:creator>Arnela Okić</dc:creator>
  <cp:lastModifiedBy>Adel Docko</cp:lastModifiedBy>
  <cp:revision>207</cp:revision>
  <dcterms:modified xsi:type="dcterms:W3CDTF">2022-11-15T08:55:18Z</dcterms:modified>
</cp:coreProperties>
</file>